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1"/>
  </p:notesMasterIdLst>
  <p:sldIdLst>
    <p:sldId id="256" r:id="rId5"/>
    <p:sldId id="259" r:id="rId6"/>
    <p:sldId id="260" r:id="rId7"/>
    <p:sldId id="315" r:id="rId8"/>
    <p:sldId id="325" r:id="rId9"/>
    <p:sldId id="320" r:id="rId10"/>
    <p:sldId id="321" r:id="rId11"/>
    <p:sldId id="316" r:id="rId12"/>
    <p:sldId id="322" r:id="rId13"/>
    <p:sldId id="323" r:id="rId14"/>
    <p:sldId id="324" r:id="rId15"/>
    <p:sldId id="262" r:id="rId16"/>
    <p:sldId id="263" r:id="rId17"/>
    <p:sldId id="264" r:id="rId18"/>
    <p:sldId id="265" r:id="rId19"/>
    <p:sldId id="266" r:id="rId20"/>
    <p:sldId id="268" r:id="rId21"/>
    <p:sldId id="269" r:id="rId22"/>
    <p:sldId id="267" r:id="rId23"/>
    <p:sldId id="270" r:id="rId24"/>
    <p:sldId id="271" r:id="rId25"/>
    <p:sldId id="272" r:id="rId26"/>
    <p:sldId id="273" r:id="rId27"/>
    <p:sldId id="274" r:id="rId28"/>
    <p:sldId id="275" r:id="rId29"/>
    <p:sldId id="276" r:id="rId30"/>
    <p:sldId id="277" r:id="rId31"/>
    <p:sldId id="257" r:id="rId32"/>
    <p:sldId id="278" r:id="rId33"/>
    <p:sldId id="279" r:id="rId34"/>
    <p:sldId id="280" r:id="rId35"/>
    <p:sldId id="281" r:id="rId36"/>
    <p:sldId id="283" r:id="rId37"/>
    <p:sldId id="284" r:id="rId38"/>
    <p:sldId id="290" r:id="rId39"/>
    <p:sldId id="292" r:id="rId40"/>
    <p:sldId id="293" r:id="rId41"/>
    <p:sldId id="294" r:id="rId42"/>
    <p:sldId id="295" r:id="rId43"/>
    <p:sldId id="296" r:id="rId44"/>
    <p:sldId id="297" r:id="rId45"/>
    <p:sldId id="298" r:id="rId46"/>
    <p:sldId id="299" r:id="rId47"/>
    <p:sldId id="313" r:id="rId48"/>
    <p:sldId id="326" r:id="rId49"/>
    <p:sldId id="314"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CDB39F-2F83-4831-99BA-0B1B4038D4CA}" v="582" dt="2020-05-07T12:28:06.6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0" d="100"/>
          <a:sy n="110" d="100"/>
        </p:scale>
        <p:origin x="492" y="10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userId="74b4a8b4-505c-49a2-8d61-de0fa2c5ed66" providerId="ADAL" clId="{5BCDB39F-2F83-4831-99BA-0B1B4038D4CA}"/>
    <pc:docChg chg="undo redo custSel mod addSld delSld modSld sldOrd">
      <pc:chgData name="Richard" userId="74b4a8b4-505c-49a2-8d61-de0fa2c5ed66" providerId="ADAL" clId="{5BCDB39F-2F83-4831-99BA-0B1B4038D4CA}" dt="2020-05-07T12:28:06.674" v="1536"/>
      <pc:docMkLst>
        <pc:docMk/>
      </pc:docMkLst>
      <pc:sldChg chg="addSp delSp modSp mod modMedia modClrScheme delAnim chgLayout">
        <pc:chgData name="Richard" userId="74b4a8b4-505c-49a2-8d61-de0fa2c5ed66" providerId="ADAL" clId="{5BCDB39F-2F83-4831-99BA-0B1B4038D4CA}" dt="2020-05-07T10:46:51.702" v="1462" actId="207"/>
        <pc:sldMkLst>
          <pc:docMk/>
          <pc:sldMk cId="3021101892" sldId="256"/>
        </pc:sldMkLst>
        <pc:spChg chg="mod">
          <ac:chgData name="Richard" userId="74b4a8b4-505c-49a2-8d61-de0fa2c5ed66" providerId="ADAL" clId="{5BCDB39F-2F83-4831-99BA-0B1B4038D4CA}" dt="2020-05-07T08:51:31.091" v="1138" actId="26606"/>
          <ac:spMkLst>
            <pc:docMk/>
            <pc:sldMk cId="3021101892" sldId="256"/>
            <ac:spMk id="2" creationId="{DD266E3B-B6C2-4E3C-BE29-217E4D29BEC5}"/>
          </ac:spMkLst>
        </pc:spChg>
        <pc:spChg chg="mod">
          <ac:chgData name="Richard" userId="74b4a8b4-505c-49a2-8d61-de0fa2c5ed66" providerId="ADAL" clId="{5BCDB39F-2F83-4831-99BA-0B1B4038D4CA}" dt="2020-05-07T10:46:51.702" v="1462" actId="207"/>
          <ac:spMkLst>
            <pc:docMk/>
            <pc:sldMk cId="3021101892" sldId="256"/>
            <ac:spMk id="3" creationId="{CD41628F-F7B7-4961-8613-520E2548515E}"/>
          </ac:spMkLst>
        </pc:spChg>
        <pc:picChg chg="add del mod ord">
          <ac:chgData name="Richard" userId="74b4a8b4-505c-49a2-8d61-de0fa2c5ed66" providerId="ADAL" clId="{5BCDB39F-2F83-4831-99BA-0B1B4038D4CA}" dt="2020-05-07T08:51:03.303" v="1132" actId="478"/>
          <ac:picMkLst>
            <pc:docMk/>
            <pc:sldMk cId="3021101892" sldId="256"/>
            <ac:picMk id="5" creationId="{E23FFACA-8FC0-4295-A677-0319D18606D1}"/>
          </ac:picMkLst>
        </pc:picChg>
        <pc:picChg chg="add mod">
          <ac:chgData name="Richard" userId="74b4a8b4-505c-49a2-8d61-de0fa2c5ed66" providerId="ADAL" clId="{5BCDB39F-2F83-4831-99BA-0B1B4038D4CA}" dt="2020-05-07T10:46:18.508" v="1457" actId="1076"/>
          <ac:picMkLst>
            <pc:docMk/>
            <pc:sldMk cId="3021101892" sldId="256"/>
            <ac:picMk id="5" creationId="{E4B4CBE5-E92D-4224-892B-C23046F91038}"/>
          </ac:picMkLst>
        </pc:picChg>
        <pc:picChg chg="add mod">
          <ac:chgData name="Richard" userId="74b4a8b4-505c-49a2-8d61-de0fa2c5ed66" providerId="ADAL" clId="{5BCDB39F-2F83-4831-99BA-0B1B4038D4CA}" dt="2020-05-07T08:51:38.983" v="1141" actId="27614"/>
          <ac:picMkLst>
            <pc:docMk/>
            <pc:sldMk cId="3021101892" sldId="256"/>
            <ac:picMk id="6" creationId="{E986BD72-D2A5-4E72-8572-67355799DAFF}"/>
          </ac:picMkLst>
        </pc:picChg>
      </pc:sldChg>
      <pc:sldChg chg="new del">
        <pc:chgData name="Richard" userId="74b4a8b4-505c-49a2-8d61-de0fa2c5ed66" providerId="ADAL" clId="{5BCDB39F-2F83-4831-99BA-0B1B4038D4CA}" dt="2020-05-07T08:04:30.166" v="45" actId="47"/>
        <pc:sldMkLst>
          <pc:docMk/>
          <pc:sldMk cId="1300064597" sldId="257"/>
        </pc:sldMkLst>
      </pc:sldChg>
      <pc:sldChg chg="addSp delSp modSp add mod">
        <pc:chgData name="Richard" userId="74b4a8b4-505c-49a2-8d61-de0fa2c5ed66" providerId="ADAL" clId="{5BCDB39F-2F83-4831-99BA-0B1B4038D4CA}" dt="2020-05-07T08:23:20.449" v="723" actId="26606"/>
        <pc:sldMkLst>
          <pc:docMk/>
          <pc:sldMk cId="2172634976" sldId="257"/>
        </pc:sldMkLst>
        <pc:spChg chg="add del mod">
          <ac:chgData name="Richard" userId="74b4a8b4-505c-49a2-8d61-de0fa2c5ed66" providerId="ADAL" clId="{5BCDB39F-2F83-4831-99BA-0B1B4038D4CA}" dt="2020-05-07T08:08:03.090" v="85"/>
          <ac:spMkLst>
            <pc:docMk/>
            <pc:sldMk cId="2172634976" sldId="257"/>
            <ac:spMk id="2" creationId="{65C502DA-B08A-4E93-89DB-1C82F0967D70}"/>
          </ac:spMkLst>
        </pc:spChg>
        <pc:spChg chg="mod">
          <ac:chgData name="Richard" userId="74b4a8b4-505c-49a2-8d61-de0fa2c5ed66" providerId="ADAL" clId="{5BCDB39F-2F83-4831-99BA-0B1B4038D4CA}" dt="2020-05-07T08:23:20.449" v="723" actId="26606"/>
          <ac:spMkLst>
            <pc:docMk/>
            <pc:sldMk cId="2172634976" sldId="257"/>
            <ac:spMk id="3" creationId="{00000000-0000-0000-0000-000000000000}"/>
          </ac:spMkLst>
        </pc:spChg>
        <pc:spChg chg="add del mod">
          <ac:chgData name="Richard" userId="74b4a8b4-505c-49a2-8d61-de0fa2c5ed66" providerId="ADAL" clId="{5BCDB39F-2F83-4831-99BA-0B1B4038D4CA}" dt="2020-05-07T08:23:20.449" v="723" actId="26606"/>
          <ac:spMkLst>
            <pc:docMk/>
            <pc:sldMk cId="2172634976" sldId="257"/>
            <ac:spMk id="4" creationId="{00000000-0000-0000-0000-000000000000}"/>
          </ac:spMkLst>
        </pc:spChg>
        <pc:spChg chg="add del mod">
          <ac:chgData name="Richard" userId="74b4a8b4-505c-49a2-8d61-de0fa2c5ed66" providerId="ADAL" clId="{5BCDB39F-2F83-4831-99BA-0B1B4038D4CA}" dt="2020-05-07T08:08:03.090" v="85"/>
          <ac:spMkLst>
            <pc:docMk/>
            <pc:sldMk cId="2172634976" sldId="257"/>
            <ac:spMk id="5" creationId="{C9755A2D-0DB5-4960-9056-43CA5F0F3882}"/>
          </ac:spMkLst>
        </pc:spChg>
        <pc:graphicFrameChg chg="add del">
          <ac:chgData name="Richard" userId="74b4a8b4-505c-49a2-8d61-de0fa2c5ed66" providerId="ADAL" clId="{5BCDB39F-2F83-4831-99BA-0B1B4038D4CA}" dt="2020-05-07T08:23:19.147" v="720" actId="26606"/>
          <ac:graphicFrameMkLst>
            <pc:docMk/>
            <pc:sldMk cId="2172634976" sldId="257"/>
            <ac:graphicFrameMk id="6" creationId="{0DAA3F34-8611-4C88-A5C8-2CE30D1F64C4}"/>
          </ac:graphicFrameMkLst>
        </pc:graphicFrameChg>
        <pc:graphicFrameChg chg="add del">
          <ac:chgData name="Richard" userId="74b4a8b4-505c-49a2-8d61-de0fa2c5ed66" providerId="ADAL" clId="{5BCDB39F-2F83-4831-99BA-0B1B4038D4CA}" dt="2020-05-07T08:23:20.384" v="722" actId="26606"/>
          <ac:graphicFrameMkLst>
            <pc:docMk/>
            <pc:sldMk cId="2172634976" sldId="257"/>
            <ac:graphicFrameMk id="8" creationId="{3D0E34D9-B2AD-48C8-959E-390F4D4EF71C}"/>
          </ac:graphicFrameMkLst>
        </pc:graphicFrameChg>
        <pc:graphicFrameChg chg="add">
          <ac:chgData name="Richard" userId="74b4a8b4-505c-49a2-8d61-de0fa2c5ed66" providerId="ADAL" clId="{5BCDB39F-2F83-4831-99BA-0B1B4038D4CA}" dt="2020-05-07T08:23:20.449" v="723" actId="26606"/>
          <ac:graphicFrameMkLst>
            <pc:docMk/>
            <pc:sldMk cId="2172634976" sldId="257"/>
            <ac:graphicFrameMk id="10" creationId="{0DAA3F34-8611-4C88-A5C8-2CE30D1F64C4}"/>
          </ac:graphicFrameMkLst>
        </pc:graphicFrameChg>
      </pc:sldChg>
      <pc:sldChg chg="addSp delSp modSp add mod modClrScheme chgLayout">
        <pc:chgData name="Richard" userId="74b4a8b4-505c-49a2-8d61-de0fa2c5ed66" providerId="ADAL" clId="{5BCDB39F-2F83-4831-99BA-0B1B4038D4CA}" dt="2020-05-07T08:53:31.608" v="1150" actId="114"/>
        <pc:sldMkLst>
          <pc:docMk/>
          <pc:sldMk cId="576433726" sldId="259"/>
        </pc:sldMkLst>
        <pc:spChg chg="add del mod">
          <ac:chgData name="Richard" userId="74b4a8b4-505c-49a2-8d61-de0fa2c5ed66" providerId="ADAL" clId="{5BCDB39F-2F83-4831-99BA-0B1B4038D4CA}" dt="2020-05-07T08:04:41.014" v="49"/>
          <ac:spMkLst>
            <pc:docMk/>
            <pc:sldMk cId="576433726" sldId="259"/>
            <ac:spMk id="2" creationId="{32F10CF9-816E-4526-9560-2DAE3481B4E6}"/>
          </ac:spMkLst>
        </pc:spChg>
        <pc:spChg chg="add del mod">
          <ac:chgData name="Richard" userId="74b4a8b4-505c-49a2-8d61-de0fa2c5ed66" providerId="ADAL" clId="{5BCDB39F-2F83-4831-99BA-0B1B4038D4CA}" dt="2020-05-07T08:04:41.014" v="49"/>
          <ac:spMkLst>
            <pc:docMk/>
            <pc:sldMk cId="576433726" sldId="259"/>
            <ac:spMk id="3" creationId="{F44F8F5B-6226-4E7A-9C4B-49C041497610}"/>
          </ac:spMkLst>
        </pc:spChg>
        <pc:spChg chg="del mod">
          <ac:chgData name="Richard" userId="74b4a8b4-505c-49a2-8d61-de0fa2c5ed66" providerId="ADAL" clId="{5BCDB39F-2F83-4831-99BA-0B1B4038D4CA}" dt="2020-05-07T08:23:34.945" v="724" actId="26606"/>
          <ac:spMkLst>
            <pc:docMk/>
            <pc:sldMk cId="576433726" sldId="259"/>
            <ac:spMk id="4" creationId="{00000000-0000-0000-0000-000000000000}"/>
          </ac:spMkLst>
        </pc:spChg>
        <pc:spChg chg="add mod">
          <ac:chgData name="Richard" userId="74b4a8b4-505c-49a2-8d61-de0fa2c5ed66" providerId="ADAL" clId="{5BCDB39F-2F83-4831-99BA-0B1B4038D4CA}" dt="2020-05-07T08:53:31.608" v="1150" actId="114"/>
          <ac:spMkLst>
            <pc:docMk/>
            <pc:sldMk cId="576433726" sldId="259"/>
            <ac:spMk id="72" creationId="{6AFDBD0D-948D-4FFC-A6F1-927AAA8DFFA4}"/>
          </ac:spMkLst>
        </pc:spChg>
        <pc:spChg chg="mod">
          <ac:chgData name="Richard" userId="74b4a8b4-505c-49a2-8d61-de0fa2c5ed66" providerId="ADAL" clId="{5BCDB39F-2F83-4831-99BA-0B1B4038D4CA}" dt="2020-05-07T08:53:24.976" v="1144" actId="21"/>
          <ac:spMkLst>
            <pc:docMk/>
            <pc:sldMk cId="576433726" sldId="259"/>
            <ac:spMk id="15361" creationId="{00000000-0000-0000-0000-000000000000}"/>
          </ac:spMkLst>
        </pc:spChg>
        <pc:graphicFrameChg chg="add mod modGraphic">
          <ac:chgData name="Richard" userId="74b4a8b4-505c-49a2-8d61-de0fa2c5ed66" providerId="ADAL" clId="{5BCDB39F-2F83-4831-99BA-0B1B4038D4CA}" dt="2020-05-07T08:25:36.638" v="806" actId="26606"/>
          <ac:graphicFrameMkLst>
            <pc:docMk/>
            <pc:sldMk cId="576433726" sldId="259"/>
            <ac:graphicFrameMk id="15363" creationId="{5D269139-E503-459D-989F-E0885653F2AE}"/>
          </ac:graphicFrameMkLst>
        </pc:graphicFrameChg>
      </pc:sldChg>
      <pc:sldChg chg="addSp delSp modSp add mod">
        <pc:chgData name="Richard" userId="74b4a8b4-505c-49a2-8d61-de0fa2c5ed66" providerId="ADAL" clId="{5BCDB39F-2F83-4831-99BA-0B1B4038D4CA}" dt="2020-05-07T08:53:58.571" v="1156" actId="404"/>
        <pc:sldMkLst>
          <pc:docMk/>
          <pc:sldMk cId="3303289874" sldId="260"/>
        </pc:sldMkLst>
        <pc:spChg chg="add del mod">
          <ac:chgData name="Richard" userId="74b4a8b4-505c-49a2-8d61-de0fa2c5ed66" providerId="ADAL" clId="{5BCDB39F-2F83-4831-99BA-0B1B4038D4CA}" dt="2020-05-07T08:06:20.430" v="60"/>
          <ac:spMkLst>
            <pc:docMk/>
            <pc:sldMk cId="3303289874" sldId="260"/>
            <ac:spMk id="2" creationId="{52951A03-FEC1-461A-A5B7-4AEF60E80584}"/>
          </ac:spMkLst>
        </pc:spChg>
        <pc:spChg chg="add del mod">
          <ac:chgData name="Richard" userId="74b4a8b4-505c-49a2-8d61-de0fa2c5ed66" providerId="ADAL" clId="{5BCDB39F-2F83-4831-99BA-0B1B4038D4CA}" dt="2020-05-07T08:06:20.430" v="60"/>
          <ac:spMkLst>
            <pc:docMk/>
            <pc:sldMk cId="3303289874" sldId="260"/>
            <ac:spMk id="3" creationId="{E9A7A32A-937D-4BE6-8FBB-2CDA2AFC3CA9}"/>
          </ac:spMkLst>
        </pc:spChg>
        <pc:spChg chg="mod">
          <ac:chgData name="Richard" userId="74b4a8b4-505c-49a2-8d61-de0fa2c5ed66" providerId="ADAL" clId="{5BCDB39F-2F83-4831-99BA-0B1B4038D4CA}" dt="2020-05-07T08:53:58.571" v="1156" actId="404"/>
          <ac:spMkLst>
            <pc:docMk/>
            <pc:sldMk cId="3303289874" sldId="260"/>
            <ac:spMk id="4" creationId="{00000000-0000-0000-0000-000000000000}"/>
          </ac:spMkLst>
        </pc:spChg>
        <pc:spChg chg="add del mod">
          <ac:chgData name="Richard" userId="74b4a8b4-505c-49a2-8d61-de0fa2c5ed66" providerId="ADAL" clId="{5BCDB39F-2F83-4831-99BA-0B1B4038D4CA}" dt="2020-05-07T08:06:20.430" v="60"/>
          <ac:spMkLst>
            <pc:docMk/>
            <pc:sldMk cId="3303289874" sldId="260"/>
            <ac:spMk id="5" creationId="{025ED1C6-DE67-49EB-ADDB-54C67E63B742}"/>
          </ac:spMkLst>
        </pc:spChg>
        <pc:spChg chg="mod">
          <ac:chgData name="Richard" userId="74b4a8b4-505c-49a2-8d61-de0fa2c5ed66" providerId="ADAL" clId="{5BCDB39F-2F83-4831-99BA-0B1B4038D4CA}" dt="2020-05-07T08:53:53.073" v="1154" actId="404"/>
          <ac:spMkLst>
            <pc:docMk/>
            <pc:sldMk cId="3303289874" sldId="260"/>
            <ac:spMk id="6" creationId="{00000000-0000-0000-0000-000000000000}"/>
          </ac:spMkLst>
        </pc:spChg>
        <pc:spChg chg="add del mod">
          <ac:chgData name="Richard" userId="74b4a8b4-505c-49a2-8d61-de0fa2c5ed66" providerId="ADAL" clId="{5BCDB39F-2F83-4831-99BA-0B1B4038D4CA}" dt="2020-05-07T08:06:20.430" v="60"/>
          <ac:spMkLst>
            <pc:docMk/>
            <pc:sldMk cId="3303289874" sldId="260"/>
            <ac:spMk id="7" creationId="{A5CA6699-66A3-4432-8DDC-EDBB26766351}"/>
          </ac:spMkLst>
        </pc:spChg>
        <pc:spChg chg="add del mod">
          <ac:chgData name="Richard" userId="74b4a8b4-505c-49a2-8d61-de0fa2c5ed66" providerId="ADAL" clId="{5BCDB39F-2F83-4831-99BA-0B1B4038D4CA}" dt="2020-05-07T08:06:20.430" v="60"/>
          <ac:spMkLst>
            <pc:docMk/>
            <pc:sldMk cId="3303289874" sldId="260"/>
            <ac:spMk id="8" creationId="{386E6604-3C29-4CFE-8EB4-474615A8AC63}"/>
          </ac:spMkLst>
        </pc:spChg>
        <pc:spChg chg="mod">
          <ac:chgData name="Richard" userId="74b4a8b4-505c-49a2-8d61-de0fa2c5ed66" providerId="ADAL" clId="{5BCDB39F-2F83-4831-99BA-0B1B4038D4CA}" dt="2020-05-07T08:06:20.430" v="60"/>
          <ac:spMkLst>
            <pc:docMk/>
            <pc:sldMk cId="3303289874" sldId="260"/>
            <ac:spMk id="16385" creationId="{00000000-0000-0000-0000-000000000000}"/>
          </ac:spMkLst>
        </pc:spChg>
        <pc:spChg chg="mod">
          <ac:chgData name="Richard" userId="74b4a8b4-505c-49a2-8d61-de0fa2c5ed66" providerId="ADAL" clId="{5BCDB39F-2F83-4831-99BA-0B1B4038D4CA}" dt="2020-05-07T08:06:20.478" v="62" actId="27636"/>
          <ac:spMkLst>
            <pc:docMk/>
            <pc:sldMk cId="3303289874" sldId="260"/>
            <ac:spMk id="16387" creationId="{00000000-0000-0000-0000-000000000000}"/>
          </ac:spMkLst>
        </pc:spChg>
        <pc:spChg chg="mod">
          <ac:chgData name="Richard" userId="74b4a8b4-505c-49a2-8d61-de0fa2c5ed66" providerId="ADAL" clId="{5BCDB39F-2F83-4831-99BA-0B1B4038D4CA}" dt="2020-05-07T08:06:20.476" v="61" actId="27636"/>
          <ac:spMkLst>
            <pc:docMk/>
            <pc:sldMk cId="3303289874" sldId="260"/>
            <ac:spMk id="16389" creationId="{00000000-0000-0000-0000-000000000000}"/>
          </ac:spMkLst>
        </pc:spChg>
      </pc:sldChg>
      <pc:sldChg chg="addSp delSp modSp add del mod">
        <pc:chgData name="Richard" userId="74b4a8b4-505c-49a2-8d61-de0fa2c5ed66" providerId="ADAL" clId="{5BCDB39F-2F83-4831-99BA-0B1B4038D4CA}" dt="2020-05-07T08:10:32.178" v="422" actId="47"/>
        <pc:sldMkLst>
          <pc:docMk/>
          <pc:sldMk cId="3782145170" sldId="261"/>
        </pc:sldMkLst>
        <pc:spChg chg="add del mod">
          <ac:chgData name="Richard" userId="74b4a8b4-505c-49a2-8d61-de0fa2c5ed66" providerId="ADAL" clId="{5BCDB39F-2F83-4831-99BA-0B1B4038D4CA}" dt="2020-05-07T08:06:20.430" v="60"/>
          <ac:spMkLst>
            <pc:docMk/>
            <pc:sldMk cId="3782145170" sldId="261"/>
            <ac:spMk id="2" creationId="{ED86528E-F8A1-4A39-B6A7-CFF274D51268}"/>
          </ac:spMkLst>
        </pc:spChg>
        <pc:spChg chg="mod">
          <ac:chgData name="Richard" userId="74b4a8b4-505c-49a2-8d61-de0fa2c5ed66" providerId="ADAL" clId="{5BCDB39F-2F83-4831-99BA-0B1B4038D4CA}" dt="2020-05-07T08:06:20.430" v="60"/>
          <ac:spMkLst>
            <pc:docMk/>
            <pc:sldMk cId="3782145170" sldId="261"/>
            <ac:spMk id="17409" creationId="{00000000-0000-0000-0000-000000000000}"/>
          </ac:spMkLst>
        </pc:spChg>
        <pc:spChg chg="mod">
          <ac:chgData name="Richard" userId="74b4a8b4-505c-49a2-8d61-de0fa2c5ed66" providerId="ADAL" clId="{5BCDB39F-2F83-4831-99BA-0B1B4038D4CA}" dt="2020-05-07T08:07:04.312" v="70" actId="207"/>
          <ac:spMkLst>
            <pc:docMk/>
            <pc:sldMk cId="3782145170" sldId="261"/>
            <ac:spMk id="17414" creationId="{00000000-0000-0000-0000-000000000000}"/>
          </ac:spMkLst>
        </pc:spChg>
        <pc:picChg chg="mod">
          <ac:chgData name="Richard" userId="74b4a8b4-505c-49a2-8d61-de0fa2c5ed66" providerId="ADAL" clId="{5BCDB39F-2F83-4831-99BA-0B1B4038D4CA}" dt="2020-05-07T08:08:52.579" v="106"/>
          <ac:picMkLst>
            <pc:docMk/>
            <pc:sldMk cId="3782145170" sldId="261"/>
            <ac:picMk id="17410" creationId="{00000000-0000-0000-0000-000000000000}"/>
          </ac:picMkLst>
        </pc:picChg>
        <pc:picChg chg="mod">
          <ac:chgData name="Richard" userId="74b4a8b4-505c-49a2-8d61-de0fa2c5ed66" providerId="ADAL" clId="{5BCDB39F-2F83-4831-99BA-0B1B4038D4CA}" dt="2020-05-07T08:08:52.579" v="106"/>
          <ac:picMkLst>
            <pc:docMk/>
            <pc:sldMk cId="3782145170" sldId="261"/>
            <ac:picMk id="17411" creationId="{00000000-0000-0000-0000-000000000000}"/>
          </ac:picMkLst>
        </pc:picChg>
        <pc:picChg chg="mod">
          <ac:chgData name="Richard" userId="74b4a8b4-505c-49a2-8d61-de0fa2c5ed66" providerId="ADAL" clId="{5BCDB39F-2F83-4831-99BA-0B1B4038D4CA}" dt="2020-05-07T08:08:52.579" v="106"/>
          <ac:picMkLst>
            <pc:docMk/>
            <pc:sldMk cId="3782145170" sldId="261"/>
            <ac:picMk id="17412" creationId="{00000000-0000-0000-0000-000000000000}"/>
          </ac:picMkLst>
        </pc:picChg>
        <pc:picChg chg="mod">
          <ac:chgData name="Richard" userId="74b4a8b4-505c-49a2-8d61-de0fa2c5ed66" providerId="ADAL" clId="{5BCDB39F-2F83-4831-99BA-0B1B4038D4CA}" dt="2020-05-07T08:08:52.579" v="106"/>
          <ac:picMkLst>
            <pc:docMk/>
            <pc:sldMk cId="3782145170" sldId="261"/>
            <ac:picMk id="17413" creationId="{00000000-0000-0000-0000-000000000000}"/>
          </ac:picMkLst>
        </pc:picChg>
      </pc:sldChg>
      <pc:sldChg chg="addSp delSp modSp add mod modClrScheme chgLayout">
        <pc:chgData name="Richard" userId="74b4a8b4-505c-49a2-8d61-de0fa2c5ed66" providerId="ADAL" clId="{5BCDB39F-2F83-4831-99BA-0B1B4038D4CA}" dt="2020-05-07T08:22:16.398" v="707" actId="26606"/>
        <pc:sldMkLst>
          <pc:docMk/>
          <pc:sldMk cId="2220259701" sldId="262"/>
        </pc:sldMkLst>
        <pc:spChg chg="add del mod">
          <ac:chgData name="Richard" userId="74b4a8b4-505c-49a2-8d61-de0fa2c5ed66" providerId="ADAL" clId="{5BCDB39F-2F83-4831-99BA-0B1B4038D4CA}" dt="2020-05-07T08:22:01.076" v="705" actId="26606"/>
          <ac:spMkLst>
            <pc:docMk/>
            <pc:sldMk cId="2220259701" sldId="262"/>
            <ac:spMk id="2" creationId="{00000000-0000-0000-0000-000000000000}"/>
          </ac:spMkLst>
        </pc:spChg>
        <pc:spChg chg="add del mod">
          <ac:chgData name="Richard" userId="74b4a8b4-505c-49a2-8d61-de0fa2c5ed66" providerId="ADAL" clId="{5BCDB39F-2F83-4831-99BA-0B1B4038D4CA}" dt="2020-05-07T08:06:20.430" v="60"/>
          <ac:spMkLst>
            <pc:docMk/>
            <pc:sldMk cId="2220259701" sldId="262"/>
            <ac:spMk id="3" creationId="{E18D2466-3B67-40B0-B6B8-3863C27A04E9}"/>
          </ac:spMkLst>
        </pc:spChg>
        <pc:spChg chg="add del mod">
          <ac:chgData name="Richard" userId="74b4a8b4-505c-49a2-8d61-de0fa2c5ed66" providerId="ADAL" clId="{5BCDB39F-2F83-4831-99BA-0B1B4038D4CA}" dt="2020-05-07T08:06:20.430" v="60"/>
          <ac:spMkLst>
            <pc:docMk/>
            <pc:sldMk cId="2220259701" sldId="262"/>
            <ac:spMk id="4" creationId="{4EB986E2-E554-49F3-9D6E-D21B9250820A}"/>
          </ac:spMkLst>
        </pc:spChg>
        <pc:spChg chg="mod">
          <ac:chgData name="Richard" userId="74b4a8b4-505c-49a2-8d61-de0fa2c5ed66" providerId="ADAL" clId="{5BCDB39F-2F83-4831-99BA-0B1B4038D4CA}" dt="2020-05-07T08:22:16.398" v="707" actId="26606"/>
          <ac:spMkLst>
            <pc:docMk/>
            <pc:sldMk cId="2220259701" sldId="262"/>
            <ac:spMk id="18433" creationId="{00000000-0000-0000-0000-000000000000}"/>
          </ac:spMkLst>
        </pc:spChg>
        <pc:graphicFrameChg chg="add del">
          <ac:chgData name="Richard" userId="74b4a8b4-505c-49a2-8d61-de0fa2c5ed66" providerId="ADAL" clId="{5BCDB39F-2F83-4831-99BA-0B1B4038D4CA}" dt="2020-05-07T08:21:57.753" v="700" actId="26606"/>
          <ac:graphicFrameMkLst>
            <pc:docMk/>
            <pc:sldMk cId="2220259701" sldId="262"/>
            <ac:graphicFrameMk id="18435" creationId="{E1D5BD4F-E6B1-4DBA-BAD7-A9D3C6313EEA}"/>
          </ac:graphicFrameMkLst>
        </pc:graphicFrameChg>
        <pc:graphicFrameChg chg="add del">
          <ac:chgData name="Richard" userId="74b4a8b4-505c-49a2-8d61-de0fa2c5ed66" providerId="ADAL" clId="{5BCDB39F-2F83-4831-99BA-0B1B4038D4CA}" dt="2020-05-07T08:21:59.630" v="702" actId="26606"/>
          <ac:graphicFrameMkLst>
            <pc:docMk/>
            <pc:sldMk cId="2220259701" sldId="262"/>
            <ac:graphicFrameMk id="18437" creationId="{436E6ADE-639B-4B8E-AD8A-F871FECD5E7A}"/>
          </ac:graphicFrameMkLst>
        </pc:graphicFrameChg>
        <pc:graphicFrameChg chg="add del mod">
          <ac:chgData name="Richard" userId="74b4a8b4-505c-49a2-8d61-de0fa2c5ed66" providerId="ADAL" clId="{5BCDB39F-2F83-4831-99BA-0B1B4038D4CA}" dt="2020-05-07T08:22:01.050" v="704" actId="26606"/>
          <ac:graphicFrameMkLst>
            <pc:docMk/>
            <pc:sldMk cId="2220259701" sldId="262"/>
            <ac:graphicFrameMk id="18439" creationId="{87F0A1FB-CAAD-4C97-BF6A-90003ABCFB38}"/>
          </ac:graphicFrameMkLst>
        </pc:graphicFrameChg>
        <pc:graphicFrameChg chg="add mod modGraphic">
          <ac:chgData name="Richard" userId="74b4a8b4-505c-49a2-8d61-de0fa2c5ed66" providerId="ADAL" clId="{5BCDB39F-2F83-4831-99BA-0B1B4038D4CA}" dt="2020-05-07T08:22:16.398" v="707" actId="26606"/>
          <ac:graphicFrameMkLst>
            <pc:docMk/>
            <pc:sldMk cId="2220259701" sldId="262"/>
            <ac:graphicFrameMk id="18441" creationId="{AB13F5E3-DA3D-48E5-9831-F8828855E776}"/>
          </ac:graphicFrameMkLst>
        </pc:graphicFrameChg>
      </pc:sldChg>
      <pc:sldChg chg="addSp delSp modSp add mod">
        <pc:chgData name="Richard" userId="74b4a8b4-505c-49a2-8d61-de0fa2c5ed66" providerId="ADAL" clId="{5BCDB39F-2F83-4831-99BA-0B1B4038D4CA}" dt="2020-05-07T08:22:24.517" v="709" actId="26606"/>
        <pc:sldMkLst>
          <pc:docMk/>
          <pc:sldMk cId="3917352379" sldId="263"/>
        </pc:sldMkLst>
        <pc:spChg chg="del mod">
          <ac:chgData name="Richard" userId="74b4a8b4-505c-49a2-8d61-de0fa2c5ed66" providerId="ADAL" clId="{5BCDB39F-2F83-4831-99BA-0B1B4038D4CA}" dt="2020-05-07T08:22:24.517" v="709" actId="26606"/>
          <ac:spMkLst>
            <pc:docMk/>
            <pc:sldMk cId="3917352379" sldId="263"/>
            <ac:spMk id="2" creationId="{00000000-0000-0000-0000-000000000000}"/>
          </ac:spMkLst>
        </pc:spChg>
        <pc:spChg chg="add del mod">
          <ac:chgData name="Richard" userId="74b4a8b4-505c-49a2-8d61-de0fa2c5ed66" providerId="ADAL" clId="{5BCDB39F-2F83-4831-99BA-0B1B4038D4CA}" dt="2020-05-07T08:06:20.430" v="60"/>
          <ac:spMkLst>
            <pc:docMk/>
            <pc:sldMk cId="3917352379" sldId="263"/>
            <ac:spMk id="3" creationId="{9CAE76A6-AA68-4B22-9065-1AA15256E069}"/>
          </ac:spMkLst>
        </pc:spChg>
        <pc:spChg chg="add del mod">
          <ac:chgData name="Richard" userId="74b4a8b4-505c-49a2-8d61-de0fa2c5ed66" providerId="ADAL" clId="{5BCDB39F-2F83-4831-99BA-0B1B4038D4CA}" dt="2020-05-07T08:06:20.430" v="60"/>
          <ac:spMkLst>
            <pc:docMk/>
            <pc:sldMk cId="3917352379" sldId="263"/>
            <ac:spMk id="4" creationId="{51A42219-1D28-43F0-A3E1-E42F4F680EAF}"/>
          </ac:spMkLst>
        </pc:spChg>
        <pc:spChg chg="mod">
          <ac:chgData name="Richard" userId="74b4a8b4-505c-49a2-8d61-de0fa2c5ed66" providerId="ADAL" clId="{5BCDB39F-2F83-4831-99BA-0B1B4038D4CA}" dt="2020-05-07T08:22:24.517" v="709" actId="26606"/>
          <ac:spMkLst>
            <pc:docMk/>
            <pc:sldMk cId="3917352379" sldId="263"/>
            <ac:spMk id="19457" creationId="{00000000-0000-0000-0000-000000000000}"/>
          </ac:spMkLst>
        </pc:spChg>
        <pc:graphicFrameChg chg="add">
          <ac:chgData name="Richard" userId="74b4a8b4-505c-49a2-8d61-de0fa2c5ed66" providerId="ADAL" clId="{5BCDB39F-2F83-4831-99BA-0B1B4038D4CA}" dt="2020-05-07T08:22:24.517" v="709" actId="26606"/>
          <ac:graphicFrameMkLst>
            <pc:docMk/>
            <pc:sldMk cId="3917352379" sldId="263"/>
            <ac:graphicFrameMk id="19459" creationId="{852A46B5-3467-4210-8C97-EC9F467737F0}"/>
          </ac:graphicFrameMkLst>
        </pc:graphicFrameChg>
      </pc:sldChg>
      <pc:sldChg chg="addSp delSp modSp add mod">
        <pc:chgData name="Richard" userId="74b4a8b4-505c-49a2-8d61-de0fa2c5ed66" providerId="ADAL" clId="{5BCDB39F-2F83-4831-99BA-0B1B4038D4CA}" dt="2020-05-07T08:22:49.661" v="715" actId="1076"/>
        <pc:sldMkLst>
          <pc:docMk/>
          <pc:sldMk cId="2939468219" sldId="264"/>
        </pc:sldMkLst>
        <pc:spChg chg="add del mod">
          <ac:chgData name="Richard" userId="74b4a8b4-505c-49a2-8d61-de0fa2c5ed66" providerId="ADAL" clId="{5BCDB39F-2F83-4831-99BA-0B1B4038D4CA}" dt="2020-05-07T08:06:20.430" v="60"/>
          <ac:spMkLst>
            <pc:docMk/>
            <pc:sldMk cId="2939468219" sldId="264"/>
            <ac:spMk id="2" creationId="{0D3FADFA-BEFD-4C1A-B5F1-BA28F6C1492E}"/>
          </ac:spMkLst>
        </pc:spChg>
        <pc:spChg chg="add del mod">
          <ac:chgData name="Richard" userId="74b4a8b4-505c-49a2-8d61-de0fa2c5ed66" providerId="ADAL" clId="{5BCDB39F-2F83-4831-99BA-0B1B4038D4CA}" dt="2020-05-07T08:06:20.430" v="60"/>
          <ac:spMkLst>
            <pc:docMk/>
            <pc:sldMk cId="2939468219" sldId="264"/>
            <ac:spMk id="3" creationId="{A226210E-1E36-4FE9-A76D-B1488EBEA4FD}"/>
          </ac:spMkLst>
        </pc:spChg>
        <pc:spChg chg="mod">
          <ac:chgData name="Richard" userId="74b4a8b4-505c-49a2-8d61-de0fa2c5ed66" providerId="ADAL" clId="{5BCDB39F-2F83-4831-99BA-0B1B4038D4CA}" dt="2020-05-07T08:22:36.506" v="710"/>
          <ac:spMkLst>
            <pc:docMk/>
            <pc:sldMk cId="2939468219" sldId="264"/>
            <ac:spMk id="20481" creationId="{00000000-0000-0000-0000-000000000000}"/>
          </ac:spMkLst>
        </pc:spChg>
        <pc:graphicFrameChg chg="mod modGraphic">
          <ac:chgData name="Richard" userId="74b4a8b4-505c-49a2-8d61-de0fa2c5ed66" providerId="ADAL" clId="{5BCDB39F-2F83-4831-99BA-0B1B4038D4CA}" dt="2020-05-07T08:22:49.661" v="715" actId="1076"/>
          <ac:graphicFrameMkLst>
            <pc:docMk/>
            <pc:sldMk cId="2939468219" sldId="264"/>
            <ac:graphicFrameMk id="7" creationId="{00000000-0000-0000-0000-000000000000}"/>
          </ac:graphicFrameMkLst>
        </pc:graphicFrameChg>
      </pc:sldChg>
      <pc:sldChg chg="addSp delSp modSp add mod">
        <pc:chgData name="Richard" userId="74b4a8b4-505c-49a2-8d61-de0fa2c5ed66" providerId="ADAL" clId="{5BCDB39F-2F83-4831-99BA-0B1B4038D4CA}" dt="2020-05-07T12:23:04.846" v="1477" actId="20577"/>
        <pc:sldMkLst>
          <pc:docMk/>
          <pc:sldMk cId="3041181133" sldId="265"/>
        </pc:sldMkLst>
        <pc:spChg chg="add del mod">
          <ac:chgData name="Richard" userId="74b4a8b4-505c-49a2-8d61-de0fa2c5ed66" providerId="ADAL" clId="{5BCDB39F-2F83-4831-99BA-0B1B4038D4CA}" dt="2020-05-07T08:06:20.430" v="60"/>
          <ac:spMkLst>
            <pc:docMk/>
            <pc:sldMk cId="3041181133" sldId="265"/>
            <ac:spMk id="2" creationId="{387653AC-0CE5-4D64-BC23-C207CA18C7BA}"/>
          </ac:spMkLst>
        </pc:spChg>
        <pc:spChg chg="add del mod">
          <ac:chgData name="Richard" userId="74b4a8b4-505c-49a2-8d61-de0fa2c5ed66" providerId="ADAL" clId="{5BCDB39F-2F83-4831-99BA-0B1B4038D4CA}" dt="2020-05-07T08:06:20.430" v="60"/>
          <ac:spMkLst>
            <pc:docMk/>
            <pc:sldMk cId="3041181133" sldId="265"/>
            <ac:spMk id="3" creationId="{EF7F65E2-A179-4460-A1FF-309417F50F74}"/>
          </ac:spMkLst>
        </pc:spChg>
        <pc:spChg chg="del mod">
          <ac:chgData name="Richard" userId="74b4a8b4-505c-49a2-8d61-de0fa2c5ed66" providerId="ADAL" clId="{5BCDB39F-2F83-4831-99BA-0B1B4038D4CA}" dt="2020-05-07T08:22:55.833" v="716" actId="26606"/>
          <ac:spMkLst>
            <pc:docMk/>
            <pc:sldMk cId="3041181133" sldId="265"/>
            <ac:spMk id="4" creationId="{00000000-0000-0000-0000-000000000000}"/>
          </ac:spMkLst>
        </pc:spChg>
        <pc:spChg chg="mod">
          <ac:chgData name="Richard" userId="74b4a8b4-505c-49a2-8d61-de0fa2c5ed66" providerId="ADAL" clId="{5BCDB39F-2F83-4831-99BA-0B1B4038D4CA}" dt="2020-05-07T08:22:55.833" v="716" actId="26606"/>
          <ac:spMkLst>
            <pc:docMk/>
            <pc:sldMk cId="3041181133" sldId="265"/>
            <ac:spMk id="21505" creationId="{00000000-0000-0000-0000-000000000000}"/>
          </ac:spMkLst>
        </pc:spChg>
        <pc:graphicFrameChg chg="add mod">
          <ac:chgData name="Richard" userId="74b4a8b4-505c-49a2-8d61-de0fa2c5ed66" providerId="ADAL" clId="{5BCDB39F-2F83-4831-99BA-0B1B4038D4CA}" dt="2020-05-07T12:23:04.846" v="1477" actId="20577"/>
          <ac:graphicFrameMkLst>
            <pc:docMk/>
            <pc:sldMk cId="3041181133" sldId="265"/>
            <ac:graphicFrameMk id="21507" creationId="{F34D346D-98CD-4EBD-8160-CEBF5E552CCF}"/>
          </ac:graphicFrameMkLst>
        </pc:graphicFrameChg>
      </pc:sldChg>
      <pc:sldChg chg="addSp delSp modSp add mod">
        <pc:chgData name="Richard" userId="74b4a8b4-505c-49a2-8d61-de0fa2c5ed66" providerId="ADAL" clId="{5BCDB39F-2F83-4831-99BA-0B1B4038D4CA}" dt="2020-05-07T08:23:00.713" v="717" actId="26606"/>
        <pc:sldMkLst>
          <pc:docMk/>
          <pc:sldMk cId="455721208" sldId="266"/>
        </pc:sldMkLst>
        <pc:spChg chg="del mod">
          <ac:chgData name="Richard" userId="74b4a8b4-505c-49a2-8d61-de0fa2c5ed66" providerId="ADAL" clId="{5BCDB39F-2F83-4831-99BA-0B1B4038D4CA}" dt="2020-05-07T08:23:00.713" v="717" actId="26606"/>
          <ac:spMkLst>
            <pc:docMk/>
            <pc:sldMk cId="455721208" sldId="266"/>
            <ac:spMk id="2" creationId="{00000000-0000-0000-0000-000000000000}"/>
          </ac:spMkLst>
        </pc:spChg>
        <pc:spChg chg="add del mod">
          <ac:chgData name="Richard" userId="74b4a8b4-505c-49a2-8d61-de0fa2c5ed66" providerId="ADAL" clId="{5BCDB39F-2F83-4831-99BA-0B1B4038D4CA}" dt="2020-05-07T08:06:20.430" v="60"/>
          <ac:spMkLst>
            <pc:docMk/>
            <pc:sldMk cId="455721208" sldId="266"/>
            <ac:spMk id="3" creationId="{6BF80F41-B032-4208-9A25-AFDA16095858}"/>
          </ac:spMkLst>
        </pc:spChg>
        <pc:spChg chg="add del mod">
          <ac:chgData name="Richard" userId="74b4a8b4-505c-49a2-8d61-de0fa2c5ed66" providerId="ADAL" clId="{5BCDB39F-2F83-4831-99BA-0B1B4038D4CA}" dt="2020-05-07T08:06:20.430" v="60"/>
          <ac:spMkLst>
            <pc:docMk/>
            <pc:sldMk cId="455721208" sldId="266"/>
            <ac:spMk id="4" creationId="{E2767E45-E488-47AF-ACC7-89ECD931FCD2}"/>
          </ac:spMkLst>
        </pc:spChg>
        <pc:spChg chg="mod">
          <ac:chgData name="Richard" userId="74b4a8b4-505c-49a2-8d61-de0fa2c5ed66" providerId="ADAL" clId="{5BCDB39F-2F83-4831-99BA-0B1B4038D4CA}" dt="2020-05-07T08:23:00.713" v="717" actId="26606"/>
          <ac:spMkLst>
            <pc:docMk/>
            <pc:sldMk cId="455721208" sldId="266"/>
            <ac:spMk id="22529" creationId="{00000000-0000-0000-0000-000000000000}"/>
          </ac:spMkLst>
        </pc:spChg>
        <pc:graphicFrameChg chg="add">
          <ac:chgData name="Richard" userId="74b4a8b4-505c-49a2-8d61-de0fa2c5ed66" providerId="ADAL" clId="{5BCDB39F-2F83-4831-99BA-0B1B4038D4CA}" dt="2020-05-07T08:23:00.713" v="717" actId="26606"/>
          <ac:graphicFrameMkLst>
            <pc:docMk/>
            <pc:sldMk cId="455721208" sldId="266"/>
            <ac:graphicFrameMk id="22531" creationId="{6460ED2E-389C-4C9C-889E-D36BA28F5CFD}"/>
          </ac:graphicFrameMkLst>
        </pc:graphicFrameChg>
      </pc:sldChg>
      <pc:sldChg chg="addSp delSp modSp add mod ord chgLayout">
        <pc:chgData name="Richard" userId="74b4a8b4-505c-49a2-8d61-de0fa2c5ed66" providerId="ADAL" clId="{5BCDB39F-2F83-4831-99BA-0B1B4038D4CA}" dt="2020-05-07T12:28:06.674" v="1536"/>
        <pc:sldMkLst>
          <pc:docMk/>
          <pc:sldMk cId="1077107637" sldId="267"/>
        </pc:sldMkLst>
        <pc:spChg chg="mod">
          <ac:chgData name="Richard" userId="74b4a8b4-505c-49a2-8d61-de0fa2c5ed66" providerId="ADAL" clId="{5BCDB39F-2F83-4831-99BA-0B1B4038D4CA}" dt="2020-05-07T12:28:06.674" v="1536"/>
          <ac:spMkLst>
            <pc:docMk/>
            <pc:sldMk cId="1077107637" sldId="267"/>
            <ac:spMk id="2" creationId="{00000000-0000-0000-0000-000000000000}"/>
          </ac:spMkLst>
        </pc:spChg>
        <pc:spChg chg="add del mod">
          <ac:chgData name="Richard" userId="74b4a8b4-505c-49a2-8d61-de0fa2c5ed66" providerId="ADAL" clId="{5BCDB39F-2F83-4831-99BA-0B1B4038D4CA}" dt="2020-05-07T08:06:20.430" v="60"/>
          <ac:spMkLst>
            <pc:docMk/>
            <pc:sldMk cId="1077107637" sldId="267"/>
            <ac:spMk id="3" creationId="{0630EBF1-1109-4766-8AF6-81A854A6C894}"/>
          </ac:spMkLst>
        </pc:spChg>
        <pc:spChg chg="add del mod">
          <ac:chgData name="Richard" userId="74b4a8b4-505c-49a2-8d61-de0fa2c5ed66" providerId="ADAL" clId="{5BCDB39F-2F83-4831-99BA-0B1B4038D4CA}" dt="2020-05-07T08:06:20.430" v="60"/>
          <ac:spMkLst>
            <pc:docMk/>
            <pc:sldMk cId="1077107637" sldId="267"/>
            <ac:spMk id="4" creationId="{211D6FB1-F798-41BC-A0DC-9A4B29635073}"/>
          </ac:spMkLst>
        </pc:spChg>
        <pc:spChg chg="mod">
          <ac:chgData name="Richard" userId="74b4a8b4-505c-49a2-8d61-de0fa2c5ed66" providerId="ADAL" clId="{5BCDB39F-2F83-4831-99BA-0B1B4038D4CA}" dt="2020-05-07T12:25:06.312" v="1516" actId="242"/>
          <ac:spMkLst>
            <pc:docMk/>
            <pc:sldMk cId="1077107637" sldId="267"/>
            <ac:spMk id="16385" creationId="{00000000-0000-0000-0000-000000000000}"/>
          </ac:spMkLst>
        </pc:spChg>
      </pc:sldChg>
      <pc:sldChg chg="addSp delSp modSp add mod">
        <pc:chgData name="Richard" userId="74b4a8b4-505c-49a2-8d61-de0fa2c5ed66" providerId="ADAL" clId="{5BCDB39F-2F83-4831-99BA-0B1B4038D4CA}" dt="2020-05-07T08:23:04.249" v="718" actId="26606"/>
        <pc:sldMkLst>
          <pc:docMk/>
          <pc:sldMk cId="3039451866" sldId="268"/>
        </pc:sldMkLst>
        <pc:spChg chg="del mod">
          <ac:chgData name="Richard" userId="74b4a8b4-505c-49a2-8d61-de0fa2c5ed66" providerId="ADAL" clId="{5BCDB39F-2F83-4831-99BA-0B1B4038D4CA}" dt="2020-05-07T08:23:04.249" v="718" actId="26606"/>
          <ac:spMkLst>
            <pc:docMk/>
            <pc:sldMk cId="3039451866" sldId="268"/>
            <ac:spMk id="2" creationId="{00000000-0000-0000-0000-000000000000}"/>
          </ac:spMkLst>
        </pc:spChg>
        <pc:spChg chg="add del mod">
          <ac:chgData name="Richard" userId="74b4a8b4-505c-49a2-8d61-de0fa2c5ed66" providerId="ADAL" clId="{5BCDB39F-2F83-4831-99BA-0B1B4038D4CA}" dt="2020-05-07T08:06:20.430" v="60"/>
          <ac:spMkLst>
            <pc:docMk/>
            <pc:sldMk cId="3039451866" sldId="268"/>
            <ac:spMk id="3" creationId="{C3A42C5E-9E63-4DA3-9856-C5FA6B6DD4D1}"/>
          </ac:spMkLst>
        </pc:spChg>
        <pc:spChg chg="mod">
          <ac:chgData name="Richard" userId="74b4a8b4-505c-49a2-8d61-de0fa2c5ed66" providerId="ADAL" clId="{5BCDB39F-2F83-4831-99BA-0B1B4038D4CA}" dt="2020-05-07T08:23:04.249" v="718" actId="26606"/>
          <ac:spMkLst>
            <pc:docMk/>
            <pc:sldMk cId="3039451866" sldId="268"/>
            <ac:spMk id="4" creationId="{00000000-0000-0000-0000-000000000000}"/>
          </ac:spMkLst>
        </pc:spChg>
        <pc:spChg chg="add del mod">
          <ac:chgData name="Richard" userId="74b4a8b4-505c-49a2-8d61-de0fa2c5ed66" providerId="ADAL" clId="{5BCDB39F-2F83-4831-99BA-0B1B4038D4CA}" dt="2020-05-07T08:06:20.430" v="60"/>
          <ac:spMkLst>
            <pc:docMk/>
            <pc:sldMk cId="3039451866" sldId="268"/>
            <ac:spMk id="5" creationId="{F95B6FE7-313C-45FD-A6CE-8BA9079A9CD0}"/>
          </ac:spMkLst>
        </pc:spChg>
        <pc:graphicFrameChg chg="add">
          <ac:chgData name="Richard" userId="74b4a8b4-505c-49a2-8d61-de0fa2c5ed66" providerId="ADAL" clId="{5BCDB39F-2F83-4831-99BA-0B1B4038D4CA}" dt="2020-05-07T08:23:04.249" v="718" actId="26606"/>
          <ac:graphicFrameMkLst>
            <pc:docMk/>
            <pc:sldMk cId="3039451866" sldId="268"/>
            <ac:graphicFrameMk id="6" creationId="{34925A88-9C2F-4A8D-A93D-96B17B86E427}"/>
          </ac:graphicFrameMkLst>
        </pc:graphicFrameChg>
      </pc:sldChg>
      <pc:sldChg chg="addSp delSp modSp add mod">
        <pc:chgData name="Richard" userId="74b4a8b4-505c-49a2-8d61-de0fa2c5ed66" providerId="ADAL" clId="{5BCDB39F-2F83-4831-99BA-0B1B4038D4CA}" dt="2020-05-07T12:23:35.317" v="1478"/>
        <pc:sldMkLst>
          <pc:docMk/>
          <pc:sldMk cId="3277318909" sldId="269"/>
        </pc:sldMkLst>
        <pc:spChg chg="add del mod">
          <ac:chgData name="Richard" userId="74b4a8b4-505c-49a2-8d61-de0fa2c5ed66" providerId="ADAL" clId="{5BCDB39F-2F83-4831-99BA-0B1B4038D4CA}" dt="2020-05-07T08:06:20.430" v="60"/>
          <ac:spMkLst>
            <pc:docMk/>
            <pc:sldMk cId="3277318909" sldId="269"/>
            <ac:spMk id="2" creationId="{AEB75ADF-3749-49DF-85B2-3D9BA8385662}"/>
          </ac:spMkLst>
        </pc:spChg>
        <pc:spChg chg="mod">
          <ac:chgData name="Richard" userId="74b4a8b4-505c-49a2-8d61-de0fa2c5ed66" providerId="ADAL" clId="{5BCDB39F-2F83-4831-99BA-0B1B4038D4CA}" dt="2020-05-07T08:06:20.430" v="60"/>
          <ac:spMkLst>
            <pc:docMk/>
            <pc:sldMk cId="3277318909" sldId="269"/>
            <ac:spMk id="18433" creationId="{00000000-0000-0000-0000-000000000000}"/>
          </ac:spMkLst>
        </pc:spChg>
        <pc:picChg chg="mod">
          <ac:chgData name="Richard" userId="74b4a8b4-505c-49a2-8d61-de0fa2c5ed66" providerId="ADAL" clId="{5BCDB39F-2F83-4831-99BA-0B1B4038D4CA}" dt="2020-05-07T12:23:35.317" v="1478"/>
          <ac:picMkLst>
            <pc:docMk/>
            <pc:sldMk cId="3277318909" sldId="269"/>
            <ac:picMk id="18434" creationId="{00000000-0000-0000-0000-000000000000}"/>
          </ac:picMkLst>
        </pc:picChg>
      </pc:sldChg>
      <pc:sldChg chg="addSp delSp modSp add mod modClrScheme chgLayout">
        <pc:chgData name="Richard" userId="74b4a8b4-505c-49a2-8d61-de0fa2c5ed66" providerId="ADAL" clId="{5BCDB39F-2F83-4831-99BA-0B1B4038D4CA}" dt="2020-05-07T08:18:01.680" v="497" actId="26606"/>
        <pc:sldMkLst>
          <pc:docMk/>
          <pc:sldMk cId="2833553668" sldId="270"/>
        </pc:sldMkLst>
        <pc:spChg chg="del mod">
          <ac:chgData name="Richard" userId="74b4a8b4-505c-49a2-8d61-de0fa2c5ed66" providerId="ADAL" clId="{5BCDB39F-2F83-4831-99BA-0B1B4038D4CA}" dt="2020-05-07T08:17:09.429" v="484" actId="26606"/>
          <ac:spMkLst>
            <pc:docMk/>
            <pc:sldMk cId="2833553668" sldId="270"/>
            <ac:spMk id="2" creationId="{00000000-0000-0000-0000-000000000000}"/>
          </ac:spMkLst>
        </pc:spChg>
        <pc:spChg chg="add del mod">
          <ac:chgData name="Richard" userId="74b4a8b4-505c-49a2-8d61-de0fa2c5ed66" providerId="ADAL" clId="{5BCDB39F-2F83-4831-99BA-0B1B4038D4CA}" dt="2020-05-07T08:06:20.430" v="60"/>
          <ac:spMkLst>
            <pc:docMk/>
            <pc:sldMk cId="2833553668" sldId="270"/>
            <ac:spMk id="3" creationId="{5ACE8C58-736E-4568-9262-354E4B59DBF5}"/>
          </ac:spMkLst>
        </pc:spChg>
        <pc:spChg chg="add del mod">
          <ac:chgData name="Richard" userId="74b4a8b4-505c-49a2-8d61-de0fa2c5ed66" providerId="ADAL" clId="{5BCDB39F-2F83-4831-99BA-0B1B4038D4CA}" dt="2020-05-07T08:06:20.430" v="60"/>
          <ac:spMkLst>
            <pc:docMk/>
            <pc:sldMk cId="2833553668" sldId="270"/>
            <ac:spMk id="4" creationId="{BD80C5A4-AADB-45E7-904A-D2344C42D356}"/>
          </ac:spMkLst>
        </pc:spChg>
        <pc:spChg chg="mod">
          <ac:chgData name="Richard" userId="74b4a8b4-505c-49a2-8d61-de0fa2c5ed66" providerId="ADAL" clId="{5BCDB39F-2F83-4831-99BA-0B1B4038D4CA}" dt="2020-05-07T08:18:01.680" v="497" actId="26606"/>
          <ac:spMkLst>
            <pc:docMk/>
            <pc:sldMk cId="2833553668" sldId="270"/>
            <ac:spMk id="19457" creationId="{00000000-0000-0000-0000-000000000000}"/>
          </ac:spMkLst>
        </pc:spChg>
        <pc:graphicFrameChg chg="add mod modGraphic">
          <ac:chgData name="Richard" userId="74b4a8b4-505c-49a2-8d61-de0fa2c5ed66" providerId="ADAL" clId="{5BCDB39F-2F83-4831-99BA-0B1B4038D4CA}" dt="2020-05-07T08:18:01.680" v="497" actId="26606"/>
          <ac:graphicFrameMkLst>
            <pc:docMk/>
            <pc:sldMk cId="2833553668" sldId="270"/>
            <ac:graphicFrameMk id="19459" creationId="{A4226AB0-D384-4950-95E7-4FF9FCA2A0AE}"/>
          </ac:graphicFrameMkLst>
        </pc:graphicFrameChg>
      </pc:sldChg>
      <pc:sldChg chg="addSp delSp modSp add mod">
        <pc:chgData name="Richard" userId="74b4a8b4-505c-49a2-8d61-de0fa2c5ed66" providerId="ADAL" clId="{5BCDB39F-2F83-4831-99BA-0B1B4038D4CA}" dt="2020-05-07T08:18:25.178" v="533" actId="20577"/>
        <pc:sldMkLst>
          <pc:docMk/>
          <pc:sldMk cId="3904893914" sldId="271"/>
        </pc:sldMkLst>
        <pc:spChg chg="del mod">
          <ac:chgData name="Richard" userId="74b4a8b4-505c-49a2-8d61-de0fa2c5ed66" providerId="ADAL" clId="{5BCDB39F-2F83-4831-99BA-0B1B4038D4CA}" dt="2020-05-07T08:18:18.503" v="532" actId="26606"/>
          <ac:spMkLst>
            <pc:docMk/>
            <pc:sldMk cId="3904893914" sldId="271"/>
            <ac:spMk id="2" creationId="{00000000-0000-0000-0000-000000000000}"/>
          </ac:spMkLst>
        </pc:spChg>
        <pc:spChg chg="add del mod">
          <ac:chgData name="Richard" userId="74b4a8b4-505c-49a2-8d61-de0fa2c5ed66" providerId="ADAL" clId="{5BCDB39F-2F83-4831-99BA-0B1B4038D4CA}" dt="2020-05-07T08:06:20.430" v="60"/>
          <ac:spMkLst>
            <pc:docMk/>
            <pc:sldMk cId="3904893914" sldId="271"/>
            <ac:spMk id="3" creationId="{8A854873-BAEC-4897-A86F-1B3629398B6A}"/>
          </ac:spMkLst>
        </pc:spChg>
        <pc:spChg chg="add del mod">
          <ac:chgData name="Richard" userId="74b4a8b4-505c-49a2-8d61-de0fa2c5ed66" providerId="ADAL" clId="{5BCDB39F-2F83-4831-99BA-0B1B4038D4CA}" dt="2020-05-07T08:06:20.430" v="60"/>
          <ac:spMkLst>
            <pc:docMk/>
            <pc:sldMk cId="3904893914" sldId="271"/>
            <ac:spMk id="4" creationId="{DB0E7C34-B895-45A0-8E43-1197B370F4CC}"/>
          </ac:spMkLst>
        </pc:spChg>
        <pc:spChg chg="mod">
          <ac:chgData name="Richard" userId="74b4a8b4-505c-49a2-8d61-de0fa2c5ed66" providerId="ADAL" clId="{5BCDB39F-2F83-4831-99BA-0B1B4038D4CA}" dt="2020-05-07T08:18:18.503" v="532" actId="26606"/>
          <ac:spMkLst>
            <pc:docMk/>
            <pc:sldMk cId="3904893914" sldId="271"/>
            <ac:spMk id="20481" creationId="{00000000-0000-0000-0000-000000000000}"/>
          </ac:spMkLst>
        </pc:spChg>
        <pc:graphicFrameChg chg="add mod">
          <ac:chgData name="Richard" userId="74b4a8b4-505c-49a2-8d61-de0fa2c5ed66" providerId="ADAL" clId="{5BCDB39F-2F83-4831-99BA-0B1B4038D4CA}" dt="2020-05-07T08:18:25.178" v="533" actId="20577"/>
          <ac:graphicFrameMkLst>
            <pc:docMk/>
            <pc:sldMk cId="3904893914" sldId="271"/>
            <ac:graphicFrameMk id="20483" creationId="{FC253D12-8C79-43FD-BF48-D970FEA25623}"/>
          </ac:graphicFrameMkLst>
        </pc:graphicFrameChg>
      </pc:sldChg>
      <pc:sldChg chg="addSp delSp modSp add mod modClrScheme chgLayout">
        <pc:chgData name="Richard" userId="74b4a8b4-505c-49a2-8d61-de0fa2c5ed66" providerId="ADAL" clId="{5BCDB39F-2F83-4831-99BA-0B1B4038D4CA}" dt="2020-05-07T08:17:59.040" v="496" actId="26606"/>
        <pc:sldMkLst>
          <pc:docMk/>
          <pc:sldMk cId="1362132316" sldId="272"/>
        </pc:sldMkLst>
        <pc:spChg chg="add del mod">
          <ac:chgData name="Richard" userId="74b4a8b4-505c-49a2-8d61-de0fa2c5ed66" providerId="ADAL" clId="{5BCDB39F-2F83-4831-99BA-0B1B4038D4CA}" dt="2020-05-07T08:17:21.953" v="487" actId="26606"/>
          <ac:spMkLst>
            <pc:docMk/>
            <pc:sldMk cId="1362132316" sldId="272"/>
            <ac:spMk id="2" creationId="{00000000-0000-0000-0000-000000000000}"/>
          </ac:spMkLst>
        </pc:spChg>
        <pc:spChg chg="add del mod">
          <ac:chgData name="Richard" userId="74b4a8b4-505c-49a2-8d61-de0fa2c5ed66" providerId="ADAL" clId="{5BCDB39F-2F83-4831-99BA-0B1B4038D4CA}" dt="2020-05-07T08:06:20.430" v="60"/>
          <ac:spMkLst>
            <pc:docMk/>
            <pc:sldMk cId="1362132316" sldId="272"/>
            <ac:spMk id="3" creationId="{CAA87229-7822-4094-860A-9BE0BCF523D3}"/>
          </ac:spMkLst>
        </pc:spChg>
        <pc:spChg chg="add del mod">
          <ac:chgData name="Richard" userId="74b4a8b4-505c-49a2-8d61-de0fa2c5ed66" providerId="ADAL" clId="{5BCDB39F-2F83-4831-99BA-0B1B4038D4CA}" dt="2020-05-07T08:06:20.430" v="60"/>
          <ac:spMkLst>
            <pc:docMk/>
            <pc:sldMk cId="1362132316" sldId="272"/>
            <ac:spMk id="4" creationId="{00418B01-1F86-4BBD-9BFB-D30519A4C043}"/>
          </ac:spMkLst>
        </pc:spChg>
        <pc:spChg chg="mod">
          <ac:chgData name="Richard" userId="74b4a8b4-505c-49a2-8d61-de0fa2c5ed66" providerId="ADAL" clId="{5BCDB39F-2F83-4831-99BA-0B1B4038D4CA}" dt="2020-05-07T08:17:59.040" v="496" actId="26606"/>
          <ac:spMkLst>
            <pc:docMk/>
            <pc:sldMk cId="1362132316" sldId="272"/>
            <ac:spMk id="21505" creationId="{00000000-0000-0000-0000-000000000000}"/>
          </ac:spMkLst>
        </pc:spChg>
        <pc:graphicFrameChg chg="add del">
          <ac:chgData name="Richard" userId="74b4a8b4-505c-49a2-8d61-de0fa2c5ed66" providerId="ADAL" clId="{5BCDB39F-2F83-4831-99BA-0B1B4038D4CA}" dt="2020-05-07T08:17:21.925" v="486" actId="26606"/>
          <ac:graphicFrameMkLst>
            <pc:docMk/>
            <pc:sldMk cId="1362132316" sldId="272"/>
            <ac:graphicFrameMk id="21507" creationId="{C45F365C-E672-4663-AE94-DA762F07CFD9}"/>
          </ac:graphicFrameMkLst>
        </pc:graphicFrameChg>
        <pc:graphicFrameChg chg="add mod modGraphic">
          <ac:chgData name="Richard" userId="74b4a8b4-505c-49a2-8d61-de0fa2c5ed66" providerId="ADAL" clId="{5BCDB39F-2F83-4831-99BA-0B1B4038D4CA}" dt="2020-05-07T08:17:59.040" v="496" actId="26606"/>
          <ac:graphicFrameMkLst>
            <pc:docMk/>
            <pc:sldMk cId="1362132316" sldId="272"/>
            <ac:graphicFrameMk id="21509" creationId="{1D6E2D26-9BEA-4D4B-86BC-7CA226792D39}"/>
          </ac:graphicFrameMkLst>
        </pc:graphicFrameChg>
      </pc:sldChg>
      <pc:sldChg chg="addSp delSp modSp add mod modClrScheme chgLayout">
        <pc:chgData name="Richard" userId="74b4a8b4-505c-49a2-8d61-de0fa2c5ed66" providerId="ADAL" clId="{5BCDB39F-2F83-4831-99BA-0B1B4038D4CA}" dt="2020-05-07T08:17:56.388" v="495" actId="26606"/>
        <pc:sldMkLst>
          <pc:docMk/>
          <pc:sldMk cId="3865833776" sldId="273"/>
        </pc:sldMkLst>
        <pc:spChg chg="del mod">
          <ac:chgData name="Richard" userId="74b4a8b4-505c-49a2-8d61-de0fa2c5ed66" providerId="ADAL" clId="{5BCDB39F-2F83-4831-99BA-0B1B4038D4CA}" dt="2020-05-07T08:17:36.726" v="489" actId="26606"/>
          <ac:spMkLst>
            <pc:docMk/>
            <pc:sldMk cId="3865833776" sldId="273"/>
            <ac:spMk id="2" creationId="{00000000-0000-0000-0000-000000000000}"/>
          </ac:spMkLst>
        </pc:spChg>
        <pc:spChg chg="add del mod">
          <ac:chgData name="Richard" userId="74b4a8b4-505c-49a2-8d61-de0fa2c5ed66" providerId="ADAL" clId="{5BCDB39F-2F83-4831-99BA-0B1B4038D4CA}" dt="2020-05-07T08:06:20.430" v="60"/>
          <ac:spMkLst>
            <pc:docMk/>
            <pc:sldMk cId="3865833776" sldId="273"/>
            <ac:spMk id="3" creationId="{7567B51B-90B0-4D8E-BC6A-0E98B1B7909C}"/>
          </ac:spMkLst>
        </pc:spChg>
        <pc:spChg chg="add del mod">
          <ac:chgData name="Richard" userId="74b4a8b4-505c-49a2-8d61-de0fa2c5ed66" providerId="ADAL" clId="{5BCDB39F-2F83-4831-99BA-0B1B4038D4CA}" dt="2020-05-07T08:06:20.430" v="60"/>
          <ac:spMkLst>
            <pc:docMk/>
            <pc:sldMk cId="3865833776" sldId="273"/>
            <ac:spMk id="4" creationId="{07DFD312-3757-4ADD-AFF5-68D20035C31A}"/>
          </ac:spMkLst>
        </pc:spChg>
        <pc:spChg chg="mod">
          <ac:chgData name="Richard" userId="74b4a8b4-505c-49a2-8d61-de0fa2c5ed66" providerId="ADAL" clId="{5BCDB39F-2F83-4831-99BA-0B1B4038D4CA}" dt="2020-05-07T08:17:56.388" v="495" actId="26606"/>
          <ac:spMkLst>
            <pc:docMk/>
            <pc:sldMk cId="3865833776" sldId="273"/>
            <ac:spMk id="22529" creationId="{00000000-0000-0000-0000-000000000000}"/>
          </ac:spMkLst>
        </pc:spChg>
        <pc:graphicFrameChg chg="add mod modGraphic">
          <ac:chgData name="Richard" userId="74b4a8b4-505c-49a2-8d61-de0fa2c5ed66" providerId="ADAL" clId="{5BCDB39F-2F83-4831-99BA-0B1B4038D4CA}" dt="2020-05-07T08:17:56.388" v="495" actId="26606"/>
          <ac:graphicFrameMkLst>
            <pc:docMk/>
            <pc:sldMk cId="3865833776" sldId="273"/>
            <ac:graphicFrameMk id="22531" creationId="{F112F6E0-101E-41AF-86E7-46C35E7D4E64}"/>
          </ac:graphicFrameMkLst>
        </pc:graphicFrameChg>
      </pc:sldChg>
      <pc:sldChg chg="addSp delSp modSp add mod modClrScheme chgLayout">
        <pc:chgData name="Richard" userId="74b4a8b4-505c-49a2-8d61-de0fa2c5ed66" providerId="ADAL" clId="{5BCDB39F-2F83-4831-99BA-0B1B4038D4CA}" dt="2020-05-07T08:17:53.611" v="494" actId="26606"/>
        <pc:sldMkLst>
          <pc:docMk/>
          <pc:sldMk cId="3315565583" sldId="274"/>
        </pc:sldMkLst>
        <pc:spChg chg="add del mod">
          <ac:chgData name="Richard" userId="74b4a8b4-505c-49a2-8d61-de0fa2c5ed66" providerId="ADAL" clId="{5BCDB39F-2F83-4831-99BA-0B1B4038D4CA}" dt="2020-05-07T08:06:20.430" v="60"/>
          <ac:spMkLst>
            <pc:docMk/>
            <pc:sldMk cId="3315565583" sldId="274"/>
            <ac:spMk id="2" creationId="{96C76DE2-E100-4729-A82D-4D40C9AB683E}"/>
          </ac:spMkLst>
        </pc:spChg>
        <pc:spChg chg="add del mod">
          <ac:chgData name="Richard" userId="74b4a8b4-505c-49a2-8d61-de0fa2c5ed66" providerId="ADAL" clId="{5BCDB39F-2F83-4831-99BA-0B1B4038D4CA}" dt="2020-05-07T08:06:20.430" v="60"/>
          <ac:spMkLst>
            <pc:docMk/>
            <pc:sldMk cId="3315565583" sldId="274"/>
            <ac:spMk id="3" creationId="{5EF93B88-1D70-47C5-B213-CE31B560D20F}"/>
          </ac:spMkLst>
        </pc:spChg>
        <pc:spChg chg="add del mod">
          <ac:chgData name="Richard" userId="74b4a8b4-505c-49a2-8d61-de0fa2c5ed66" providerId="ADAL" clId="{5BCDB39F-2F83-4831-99BA-0B1B4038D4CA}" dt="2020-05-07T08:16:46.008" v="482"/>
          <ac:spMkLst>
            <pc:docMk/>
            <pc:sldMk cId="3315565583" sldId="274"/>
            <ac:spMk id="4" creationId="{DE10ABDC-ED58-4BFC-8EEE-67F0577A9013}"/>
          </ac:spMkLst>
        </pc:spChg>
        <pc:spChg chg="add del mod">
          <ac:chgData name="Richard" userId="74b4a8b4-505c-49a2-8d61-de0fa2c5ed66" providerId="ADAL" clId="{5BCDB39F-2F83-4831-99BA-0B1B4038D4CA}" dt="2020-05-07T08:16:46.008" v="482"/>
          <ac:spMkLst>
            <pc:docMk/>
            <pc:sldMk cId="3315565583" sldId="274"/>
            <ac:spMk id="5" creationId="{2E38D9E8-47BC-4D8C-BE66-342D8B6194BD}"/>
          </ac:spMkLst>
        </pc:spChg>
        <pc:spChg chg="mod">
          <ac:chgData name="Richard" userId="74b4a8b4-505c-49a2-8d61-de0fa2c5ed66" providerId="ADAL" clId="{5BCDB39F-2F83-4831-99BA-0B1B4038D4CA}" dt="2020-05-07T08:17:53.611" v="494" actId="26606"/>
          <ac:spMkLst>
            <pc:docMk/>
            <pc:sldMk cId="3315565583" sldId="274"/>
            <ac:spMk id="23553" creationId="{00000000-0000-0000-0000-000000000000}"/>
          </ac:spMkLst>
        </pc:spChg>
        <pc:spChg chg="del mod">
          <ac:chgData name="Richard" userId="74b4a8b4-505c-49a2-8d61-de0fa2c5ed66" providerId="ADAL" clId="{5BCDB39F-2F83-4831-99BA-0B1B4038D4CA}" dt="2020-05-07T08:17:41.763" v="490" actId="26606"/>
          <ac:spMkLst>
            <pc:docMk/>
            <pc:sldMk cId="3315565583" sldId="274"/>
            <ac:spMk id="23554" creationId="{00000000-0000-0000-0000-000000000000}"/>
          </ac:spMkLst>
        </pc:spChg>
        <pc:graphicFrameChg chg="add mod modGraphic">
          <ac:chgData name="Richard" userId="74b4a8b4-505c-49a2-8d61-de0fa2c5ed66" providerId="ADAL" clId="{5BCDB39F-2F83-4831-99BA-0B1B4038D4CA}" dt="2020-05-07T08:17:53.611" v="494" actId="26606"/>
          <ac:graphicFrameMkLst>
            <pc:docMk/>
            <pc:sldMk cId="3315565583" sldId="274"/>
            <ac:graphicFrameMk id="23556" creationId="{A0EDA7B7-B78B-4077-B1BF-96A2362BBC1B}"/>
          </ac:graphicFrameMkLst>
        </pc:graphicFrameChg>
      </pc:sldChg>
      <pc:sldChg chg="addSp delSp modSp add mod modClrScheme chgLayout">
        <pc:chgData name="Richard" userId="74b4a8b4-505c-49a2-8d61-de0fa2c5ed66" providerId="ADAL" clId="{5BCDB39F-2F83-4831-99BA-0B1B4038D4CA}" dt="2020-05-07T08:17:51.112" v="493" actId="26606"/>
        <pc:sldMkLst>
          <pc:docMk/>
          <pc:sldMk cId="2419474968" sldId="275"/>
        </pc:sldMkLst>
        <pc:spChg chg="del mod">
          <ac:chgData name="Richard" userId="74b4a8b4-505c-49a2-8d61-de0fa2c5ed66" providerId="ADAL" clId="{5BCDB39F-2F83-4831-99BA-0B1B4038D4CA}" dt="2020-05-07T08:17:43.993" v="491" actId="26606"/>
          <ac:spMkLst>
            <pc:docMk/>
            <pc:sldMk cId="2419474968" sldId="275"/>
            <ac:spMk id="2" creationId="{00000000-0000-0000-0000-000000000000}"/>
          </ac:spMkLst>
        </pc:spChg>
        <pc:spChg chg="add del mod">
          <ac:chgData name="Richard" userId="74b4a8b4-505c-49a2-8d61-de0fa2c5ed66" providerId="ADAL" clId="{5BCDB39F-2F83-4831-99BA-0B1B4038D4CA}" dt="2020-05-07T08:06:20.430" v="60"/>
          <ac:spMkLst>
            <pc:docMk/>
            <pc:sldMk cId="2419474968" sldId="275"/>
            <ac:spMk id="3" creationId="{83D1A7EA-0315-48AA-8EBA-074C155C473C}"/>
          </ac:spMkLst>
        </pc:spChg>
        <pc:spChg chg="add del mod">
          <ac:chgData name="Richard" userId="74b4a8b4-505c-49a2-8d61-de0fa2c5ed66" providerId="ADAL" clId="{5BCDB39F-2F83-4831-99BA-0B1B4038D4CA}" dt="2020-05-07T08:06:20.430" v="60"/>
          <ac:spMkLst>
            <pc:docMk/>
            <pc:sldMk cId="2419474968" sldId="275"/>
            <ac:spMk id="4" creationId="{9E07583A-BD34-4800-AE53-363790652FBF}"/>
          </ac:spMkLst>
        </pc:spChg>
        <pc:spChg chg="mod">
          <ac:chgData name="Richard" userId="74b4a8b4-505c-49a2-8d61-de0fa2c5ed66" providerId="ADAL" clId="{5BCDB39F-2F83-4831-99BA-0B1B4038D4CA}" dt="2020-05-07T08:17:51.112" v="493" actId="26606"/>
          <ac:spMkLst>
            <pc:docMk/>
            <pc:sldMk cId="2419474968" sldId="275"/>
            <ac:spMk id="24577" creationId="{00000000-0000-0000-0000-000000000000}"/>
          </ac:spMkLst>
        </pc:spChg>
        <pc:graphicFrameChg chg="add mod modGraphic">
          <ac:chgData name="Richard" userId="74b4a8b4-505c-49a2-8d61-de0fa2c5ed66" providerId="ADAL" clId="{5BCDB39F-2F83-4831-99BA-0B1B4038D4CA}" dt="2020-05-07T08:17:51.112" v="493" actId="26606"/>
          <ac:graphicFrameMkLst>
            <pc:docMk/>
            <pc:sldMk cId="2419474968" sldId="275"/>
            <ac:graphicFrameMk id="24579" creationId="{D479DADA-D48F-4E18-B96E-DCFDB2884A55}"/>
          </ac:graphicFrameMkLst>
        </pc:graphicFrameChg>
      </pc:sldChg>
      <pc:sldChg chg="addSp delSp modSp add mod">
        <pc:chgData name="Richard" userId="74b4a8b4-505c-49a2-8d61-de0fa2c5ed66" providerId="ADAL" clId="{5BCDB39F-2F83-4831-99BA-0B1B4038D4CA}" dt="2020-05-07T08:17:47.247" v="492" actId="26606"/>
        <pc:sldMkLst>
          <pc:docMk/>
          <pc:sldMk cId="667568205" sldId="276"/>
        </pc:sldMkLst>
        <pc:spChg chg="del mod">
          <ac:chgData name="Richard" userId="74b4a8b4-505c-49a2-8d61-de0fa2c5ed66" providerId="ADAL" clId="{5BCDB39F-2F83-4831-99BA-0B1B4038D4CA}" dt="2020-05-07T08:17:47.247" v="492" actId="26606"/>
          <ac:spMkLst>
            <pc:docMk/>
            <pc:sldMk cId="667568205" sldId="276"/>
            <ac:spMk id="2" creationId="{00000000-0000-0000-0000-000000000000}"/>
          </ac:spMkLst>
        </pc:spChg>
        <pc:spChg chg="add del mod">
          <ac:chgData name="Richard" userId="74b4a8b4-505c-49a2-8d61-de0fa2c5ed66" providerId="ADAL" clId="{5BCDB39F-2F83-4831-99BA-0B1B4038D4CA}" dt="2020-05-07T08:06:20.430" v="60"/>
          <ac:spMkLst>
            <pc:docMk/>
            <pc:sldMk cId="667568205" sldId="276"/>
            <ac:spMk id="3" creationId="{48DECB80-7862-4BC6-9B58-5C736A4EF381}"/>
          </ac:spMkLst>
        </pc:spChg>
        <pc:spChg chg="add del mod">
          <ac:chgData name="Richard" userId="74b4a8b4-505c-49a2-8d61-de0fa2c5ed66" providerId="ADAL" clId="{5BCDB39F-2F83-4831-99BA-0B1B4038D4CA}" dt="2020-05-07T08:06:20.430" v="60"/>
          <ac:spMkLst>
            <pc:docMk/>
            <pc:sldMk cId="667568205" sldId="276"/>
            <ac:spMk id="4" creationId="{F740E461-9D39-4038-A45B-DD8901302CDB}"/>
          </ac:spMkLst>
        </pc:spChg>
        <pc:spChg chg="mod">
          <ac:chgData name="Richard" userId="74b4a8b4-505c-49a2-8d61-de0fa2c5ed66" providerId="ADAL" clId="{5BCDB39F-2F83-4831-99BA-0B1B4038D4CA}" dt="2020-05-07T08:17:47.247" v="492" actId="26606"/>
          <ac:spMkLst>
            <pc:docMk/>
            <pc:sldMk cId="667568205" sldId="276"/>
            <ac:spMk id="25601" creationId="{00000000-0000-0000-0000-000000000000}"/>
          </ac:spMkLst>
        </pc:spChg>
        <pc:graphicFrameChg chg="add">
          <ac:chgData name="Richard" userId="74b4a8b4-505c-49a2-8d61-de0fa2c5ed66" providerId="ADAL" clId="{5BCDB39F-2F83-4831-99BA-0B1B4038D4CA}" dt="2020-05-07T08:17:47.247" v="492" actId="26606"/>
          <ac:graphicFrameMkLst>
            <pc:docMk/>
            <pc:sldMk cId="667568205" sldId="276"/>
            <ac:graphicFrameMk id="25603" creationId="{DD3F4BF1-8DDE-4203-8D0D-FE219433C3B4}"/>
          </ac:graphicFrameMkLst>
        </pc:graphicFrameChg>
      </pc:sldChg>
      <pc:sldChg chg="addSp delSp modSp add mod">
        <pc:chgData name="Richard" userId="74b4a8b4-505c-49a2-8d61-de0fa2c5ed66" providerId="ADAL" clId="{5BCDB39F-2F83-4831-99BA-0B1B4038D4CA}" dt="2020-05-07T08:26:05.075" v="809" actId="1076"/>
        <pc:sldMkLst>
          <pc:docMk/>
          <pc:sldMk cId="2265358078" sldId="277"/>
        </pc:sldMkLst>
        <pc:spChg chg="mod">
          <ac:chgData name="Richard" userId="74b4a8b4-505c-49a2-8d61-de0fa2c5ed66" providerId="ADAL" clId="{5BCDB39F-2F83-4831-99BA-0B1B4038D4CA}" dt="2020-05-07T08:06:20.430" v="60"/>
          <ac:spMkLst>
            <pc:docMk/>
            <pc:sldMk cId="2265358078" sldId="277"/>
            <ac:spMk id="2" creationId="{00000000-0000-0000-0000-000000000000}"/>
          </ac:spMkLst>
        </pc:spChg>
        <pc:spChg chg="add del mod">
          <ac:chgData name="Richard" userId="74b4a8b4-505c-49a2-8d61-de0fa2c5ed66" providerId="ADAL" clId="{5BCDB39F-2F83-4831-99BA-0B1B4038D4CA}" dt="2020-05-07T08:06:20.430" v="60"/>
          <ac:spMkLst>
            <pc:docMk/>
            <pc:sldMk cId="2265358078" sldId="277"/>
            <ac:spMk id="3" creationId="{25E65F22-3821-43D5-8BAE-0680F838DCC6}"/>
          </ac:spMkLst>
        </pc:spChg>
        <pc:grpChg chg="add mod">
          <ac:chgData name="Richard" userId="74b4a8b4-505c-49a2-8d61-de0fa2c5ed66" providerId="ADAL" clId="{5BCDB39F-2F83-4831-99BA-0B1B4038D4CA}" dt="2020-05-07T08:26:05.075" v="809" actId="1076"/>
          <ac:grpSpMkLst>
            <pc:docMk/>
            <pc:sldMk cId="2265358078" sldId="277"/>
            <ac:grpSpMk id="4" creationId="{43803088-9AA2-480B-A77D-F1433209A032}"/>
          </ac:grpSpMkLst>
        </pc:grpChg>
        <pc:graphicFrameChg chg="mod modGraphic">
          <ac:chgData name="Richard" userId="74b4a8b4-505c-49a2-8d61-de0fa2c5ed66" providerId="ADAL" clId="{5BCDB39F-2F83-4831-99BA-0B1B4038D4CA}" dt="2020-05-07T08:26:01.507" v="808" actId="164"/>
          <ac:graphicFrameMkLst>
            <pc:docMk/>
            <pc:sldMk cId="2265358078" sldId="277"/>
            <ac:graphicFrameMk id="6" creationId="{00000000-0000-0000-0000-000000000000}"/>
          </ac:graphicFrameMkLst>
        </pc:graphicFrameChg>
        <pc:picChg chg="mod">
          <ac:chgData name="Richard" userId="74b4a8b4-505c-49a2-8d61-de0fa2c5ed66" providerId="ADAL" clId="{5BCDB39F-2F83-4831-99BA-0B1B4038D4CA}" dt="2020-05-07T08:26:01.507" v="808" actId="164"/>
          <ac:picMkLst>
            <pc:docMk/>
            <pc:sldMk cId="2265358078" sldId="277"/>
            <ac:picMk id="5" creationId="{00000000-0000-0000-0000-000000000000}"/>
          </ac:picMkLst>
        </pc:picChg>
      </pc:sldChg>
      <pc:sldChg chg="new del">
        <pc:chgData name="Richard" userId="74b4a8b4-505c-49a2-8d61-de0fa2c5ed66" providerId="ADAL" clId="{5BCDB39F-2F83-4831-99BA-0B1B4038D4CA}" dt="2020-05-07T08:06:04.471" v="59" actId="47"/>
        <pc:sldMkLst>
          <pc:docMk/>
          <pc:sldMk cId="727049755" sldId="278"/>
        </pc:sldMkLst>
      </pc:sldChg>
      <pc:sldChg chg="add del">
        <pc:chgData name="Richard" userId="74b4a8b4-505c-49a2-8d61-de0fa2c5ed66" providerId="ADAL" clId="{5BCDB39F-2F83-4831-99BA-0B1B4038D4CA}" dt="2020-05-07T08:06:56.059" v="68" actId="47"/>
        <pc:sldMkLst>
          <pc:docMk/>
          <pc:sldMk cId="2403168537" sldId="278"/>
        </pc:sldMkLst>
      </pc:sldChg>
      <pc:sldChg chg="addSp delSp modSp add">
        <pc:chgData name="Richard" userId="74b4a8b4-505c-49a2-8d61-de0fa2c5ed66" providerId="ADAL" clId="{5BCDB39F-2F83-4831-99BA-0B1B4038D4CA}" dt="2020-05-07T08:08:03.090" v="85"/>
        <pc:sldMkLst>
          <pc:docMk/>
          <pc:sldMk cId="2752244937" sldId="278"/>
        </pc:sldMkLst>
        <pc:spChg chg="mod">
          <ac:chgData name="Richard" userId="74b4a8b4-505c-49a2-8d61-de0fa2c5ed66" providerId="ADAL" clId="{5BCDB39F-2F83-4831-99BA-0B1B4038D4CA}" dt="2020-05-07T08:08:03.090" v="85"/>
          <ac:spMkLst>
            <pc:docMk/>
            <pc:sldMk cId="2752244937" sldId="278"/>
            <ac:spMk id="2" creationId="{00000000-0000-0000-0000-000000000000}"/>
          </ac:spMkLst>
        </pc:spChg>
        <pc:spChg chg="add del mod">
          <ac:chgData name="Richard" userId="74b4a8b4-505c-49a2-8d61-de0fa2c5ed66" providerId="ADAL" clId="{5BCDB39F-2F83-4831-99BA-0B1B4038D4CA}" dt="2020-05-07T08:08:03.090" v="85"/>
          <ac:spMkLst>
            <pc:docMk/>
            <pc:sldMk cId="2752244937" sldId="278"/>
            <ac:spMk id="3" creationId="{CA2B7C2F-5B07-4AF3-A6B2-056C43984A25}"/>
          </ac:spMkLst>
        </pc:spChg>
        <pc:spChg chg="add del mod">
          <ac:chgData name="Richard" userId="74b4a8b4-505c-49a2-8d61-de0fa2c5ed66" providerId="ADAL" clId="{5BCDB39F-2F83-4831-99BA-0B1B4038D4CA}" dt="2020-05-07T08:08:03.090" v="85"/>
          <ac:spMkLst>
            <pc:docMk/>
            <pc:sldMk cId="2752244937" sldId="278"/>
            <ac:spMk id="4" creationId="{4F3DA9CF-2E72-4751-8395-4AE822B98A90}"/>
          </ac:spMkLst>
        </pc:spChg>
        <pc:spChg chg="mod">
          <ac:chgData name="Richard" userId="74b4a8b4-505c-49a2-8d61-de0fa2c5ed66" providerId="ADAL" clId="{5BCDB39F-2F83-4831-99BA-0B1B4038D4CA}" dt="2020-05-07T08:08:03.090" v="85"/>
          <ac:spMkLst>
            <pc:docMk/>
            <pc:sldMk cId="2752244937" sldId="278"/>
            <ac:spMk id="6146" creationId="{00000000-0000-0000-0000-000000000000}"/>
          </ac:spMkLst>
        </pc:spChg>
      </pc:sldChg>
      <pc:sldChg chg="new del">
        <pc:chgData name="Richard" userId="74b4a8b4-505c-49a2-8d61-de0fa2c5ed66" providerId="ADAL" clId="{5BCDB39F-2F83-4831-99BA-0B1B4038D4CA}" dt="2020-05-07T08:06:38.622" v="66" actId="2696"/>
        <pc:sldMkLst>
          <pc:docMk/>
          <pc:sldMk cId="3071451715" sldId="278"/>
        </pc:sldMkLst>
      </pc:sldChg>
      <pc:sldChg chg="addSp delSp modSp add mod">
        <pc:chgData name="Richard" userId="74b4a8b4-505c-49a2-8d61-de0fa2c5ed66" providerId="ADAL" clId="{5BCDB39F-2F83-4831-99BA-0B1B4038D4CA}" dt="2020-05-07T09:45:40.903" v="1294"/>
        <pc:sldMkLst>
          <pc:docMk/>
          <pc:sldMk cId="17675810" sldId="279"/>
        </pc:sldMkLst>
        <pc:spChg chg="mod">
          <ac:chgData name="Richard" userId="74b4a8b4-505c-49a2-8d61-de0fa2c5ed66" providerId="ADAL" clId="{5BCDB39F-2F83-4831-99BA-0B1B4038D4CA}" dt="2020-05-07T08:08:03.090" v="85"/>
          <ac:spMkLst>
            <pc:docMk/>
            <pc:sldMk cId="17675810" sldId="279"/>
            <ac:spMk id="2" creationId="{00000000-0000-0000-0000-000000000000}"/>
          </ac:spMkLst>
        </pc:spChg>
        <pc:spChg chg="add del mod">
          <ac:chgData name="Richard" userId="74b4a8b4-505c-49a2-8d61-de0fa2c5ed66" providerId="ADAL" clId="{5BCDB39F-2F83-4831-99BA-0B1B4038D4CA}" dt="2020-05-07T08:08:03.090" v="85"/>
          <ac:spMkLst>
            <pc:docMk/>
            <pc:sldMk cId="17675810" sldId="279"/>
            <ac:spMk id="3" creationId="{1E8FB7AF-3AC9-4916-BAE3-8BDCD280A97E}"/>
          </ac:spMkLst>
        </pc:spChg>
        <pc:spChg chg="add del mod">
          <ac:chgData name="Richard" userId="74b4a8b4-505c-49a2-8d61-de0fa2c5ed66" providerId="ADAL" clId="{5BCDB39F-2F83-4831-99BA-0B1B4038D4CA}" dt="2020-05-07T08:08:03.090" v="85"/>
          <ac:spMkLst>
            <pc:docMk/>
            <pc:sldMk cId="17675810" sldId="279"/>
            <ac:spMk id="4" creationId="{0C2FB8FC-B856-4E1B-AE02-22F777DC493D}"/>
          </ac:spMkLst>
        </pc:spChg>
        <pc:spChg chg="mod">
          <ac:chgData name="Richard" userId="74b4a8b4-505c-49a2-8d61-de0fa2c5ed66" providerId="ADAL" clId="{5BCDB39F-2F83-4831-99BA-0B1B4038D4CA}" dt="2020-05-07T08:08:03.090" v="85"/>
          <ac:spMkLst>
            <pc:docMk/>
            <pc:sldMk cId="17675810" sldId="279"/>
            <ac:spMk id="7170" creationId="{00000000-0000-0000-0000-000000000000}"/>
          </ac:spMkLst>
        </pc:spChg>
        <pc:graphicFrameChg chg="mod">
          <ac:chgData name="Richard" userId="74b4a8b4-505c-49a2-8d61-de0fa2c5ed66" providerId="ADAL" clId="{5BCDB39F-2F83-4831-99BA-0B1B4038D4CA}" dt="2020-05-07T09:45:40.903" v="1294"/>
          <ac:graphicFrameMkLst>
            <pc:docMk/>
            <pc:sldMk cId="17675810" sldId="279"/>
            <ac:graphicFrameMk id="7172" creationId="{00000000-0000-0000-0000-000000000000}"/>
          </ac:graphicFrameMkLst>
        </pc:graphicFrameChg>
      </pc:sldChg>
      <pc:sldChg chg="addSp delSp modSp add mod">
        <pc:chgData name="Richard" userId="74b4a8b4-505c-49a2-8d61-de0fa2c5ed66" providerId="ADAL" clId="{5BCDB39F-2F83-4831-99BA-0B1B4038D4CA}" dt="2020-05-07T09:45:59.384" v="1295"/>
        <pc:sldMkLst>
          <pc:docMk/>
          <pc:sldMk cId="1124123135" sldId="280"/>
        </pc:sldMkLst>
        <pc:spChg chg="mod">
          <ac:chgData name="Richard" userId="74b4a8b4-505c-49a2-8d61-de0fa2c5ed66" providerId="ADAL" clId="{5BCDB39F-2F83-4831-99BA-0B1B4038D4CA}" dt="2020-05-07T08:39:55.867" v="1054" actId="1076"/>
          <ac:spMkLst>
            <pc:docMk/>
            <pc:sldMk cId="1124123135" sldId="280"/>
            <ac:spMk id="2" creationId="{00000000-0000-0000-0000-000000000000}"/>
          </ac:spMkLst>
        </pc:spChg>
        <pc:spChg chg="add del mod">
          <ac:chgData name="Richard" userId="74b4a8b4-505c-49a2-8d61-de0fa2c5ed66" providerId="ADAL" clId="{5BCDB39F-2F83-4831-99BA-0B1B4038D4CA}" dt="2020-05-07T08:08:03.090" v="85"/>
          <ac:spMkLst>
            <pc:docMk/>
            <pc:sldMk cId="1124123135" sldId="280"/>
            <ac:spMk id="3" creationId="{68603E1F-DF27-4243-8470-BBC28B609275}"/>
          </ac:spMkLst>
        </pc:spChg>
        <pc:spChg chg="add del mod">
          <ac:chgData name="Richard" userId="74b4a8b4-505c-49a2-8d61-de0fa2c5ed66" providerId="ADAL" clId="{5BCDB39F-2F83-4831-99BA-0B1B4038D4CA}" dt="2020-05-07T08:08:03.090" v="85"/>
          <ac:spMkLst>
            <pc:docMk/>
            <pc:sldMk cId="1124123135" sldId="280"/>
            <ac:spMk id="4" creationId="{6924D82A-7C95-4C90-B85E-8633CF37FC42}"/>
          </ac:spMkLst>
        </pc:spChg>
        <pc:spChg chg="mod">
          <ac:chgData name="Richard" userId="74b4a8b4-505c-49a2-8d61-de0fa2c5ed66" providerId="ADAL" clId="{5BCDB39F-2F83-4831-99BA-0B1B4038D4CA}" dt="2020-05-07T08:08:03.090" v="85"/>
          <ac:spMkLst>
            <pc:docMk/>
            <pc:sldMk cId="1124123135" sldId="280"/>
            <ac:spMk id="8194" creationId="{00000000-0000-0000-0000-000000000000}"/>
          </ac:spMkLst>
        </pc:spChg>
        <pc:picChg chg="mod">
          <ac:chgData name="Richard" userId="74b4a8b4-505c-49a2-8d61-de0fa2c5ed66" providerId="ADAL" clId="{5BCDB39F-2F83-4831-99BA-0B1B4038D4CA}" dt="2020-05-07T09:45:59.384" v="1295"/>
          <ac:picMkLst>
            <pc:docMk/>
            <pc:sldMk cId="1124123135" sldId="280"/>
            <ac:picMk id="8196" creationId="{00000000-0000-0000-0000-000000000000}"/>
          </ac:picMkLst>
        </pc:picChg>
      </pc:sldChg>
      <pc:sldChg chg="addSp delSp modSp add mod">
        <pc:chgData name="Richard" userId="74b4a8b4-505c-49a2-8d61-de0fa2c5ed66" providerId="ADAL" clId="{5BCDB39F-2F83-4831-99BA-0B1B4038D4CA}" dt="2020-05-07T09:47:46.619" v="1299" actId="20577"/>
        <pc:sldMkLst>
          <pc:docMk/>
          <pc:sldMk cId="2041789935" sldId="281"/>
        </pc:sldMkLst>
        <pc:spChg chg="add del mod">
          <ac:chgData name="Richard" userId="74b4a8b4-505c-49a2-8d61-de0fa2c5ed66" providerId="ADAL" clId="{5BCDB39F-2F83-4831-99BA-0B1B4038D4CA}" dt="2020-05-07T08:08:03.090" v="85"/>
          <ac:spMkLst>
            <pc:docMk/>
            <pc:sldMk cId="2041789935" sldId="281"/>
            <ac:spMk id="2" creationId="{90A98182-8DF1-4812-85F6-F69BC6A313EA}"/>
          </ac:spMkLst>
        </pc:spChg>
        <pc:spChg chg="mod">
          <ac:chgData name="Richard" userId="74b4a8b4-505c-49a2-8d61-de0fa2c5ed66" providerId="ADAL" clId="{5BCDB39F-2F83-4831-99BA-0B1B4038D4CA}" dt="2020-05-07T09:47:46.619" v="1299" actId="20577"/>
          <ac:spMkLst>
            <pc:docMk/>
            <pc:sldMk cId="2041789935" sldId="281"/>
            <ac:spMk id="9218" creationId="{00000000-0000-0000-0000-000000000000}"/>
          </ac:spMkLst>
        </pc:spChg>
        <pc:graphicFrameChg chg="mod">
          <ac:chgData name="Richard" userId="74b4a8b4-505c-49a2-8d61-de0fa2c5ed66" providerId="ADAL" clId="{5BCDB39F-2F83-4831-99BA-0B1B4038D4CA}" dt="2020-05-07T08:40:30.793" v="1055" actId="1076"/>
          <ac:graphicFrameMkLst>
            <pc:docMk/>
            <pc:sldMk cId="2041789935" sldId="281"/>
            <ac:graphicFrameMk id="9219" creationId="{00000000-0000-0000-0000-000000000000}"/>
          </ac:graphicFrameMkLst>
        </pc:graphicFrameChg>
      </pc:sldChg>
      <pc:sldChg chg="addSp delSp modSp add del mod">
        <pc:chgData name="Richard" userId="74b4a8b4-505c-49a2-8d61-de0fa2c5ed66" providerId="ADAL" clId="{5BCDB39F-2F83-4831-99BA-0B1B4038D4CA}" dt="2020-05-07T09:44:09.726" v="1289" actId="47"/>
        <pc:sldMkLst>
          <pc:docMk/>
          <pc:sldMk cId="2064033565" sldId="282"/>
        </pc:sldMkLst>
        <pc:spChg chg="add del mod">
          <ac:chgData name="Richard" userId="74b4a8b4-505c-49a2-8d61-de0fa2c5ed66" providerId="ADAL" clId="{5BCDB39F-2F83-4831-99BA-0B1B4038D4CA}" dt="2020-05-07T08:08:03.090" v="85"/>
          <ac:spMkLst>
            <pc:docMk/>
            <pc:sldMk cId="2064033565" sldId="282"/>
            <ac:spMk id="2" creationId="{DB630A21-8B00-46B7-90B7-DB1C42C88038}"/>
          </ac:spMkLst>
        </pc:spChg>
        <pc:spChg chg="mod">
          <ac:chgData name="Richard" userId="74b4a8b4-505c-49a2-8d61-de0fa2c5ed66" providerId="ADAL" clId="{5BCDB39F-2F83-4831-99BA-0B1B4038D4CA}" dt="2020-05-07T08:08:03.090" v="85"/>
          <ac:spMkLst>
            <pc:docMk/>
            <pc:sldMk cId="2064033565" sldId="282"/>
            <ac:spMk id="10242" creationId="{00000000-0000-0000-0000-000000000000}"/>
          </ac:spMkLst>
        </pc:spChg>
        <pc:graphicFrameChg chg="mod">
          <ac:chgData name="Richard" userId="74b4a8b4-505c-49a2-8d61-de0fa2c5ed66" providerId="ADAL" clId="{5BCDB39F-2F83-4831-99BA-0B1B4038D4CA}" dt="2020-05-07T08:40:38.291" v="1056" actId="1076"/>
          <ac:graphicFrameMkLst>
            <pc:docMk/>
            <pc:sldMk cId="2064033565" sldId="282"/>
            <ac:graphicFrameMk id="10243" creationId="{00000000-0000-0000-0000-000000000000}"/>
          </ac:graphicFrameMkLst>
        </pc:graphicFrameChg>
      </pc:sldChg>
      <pc:sldChg chg="addSp delSp modSp add">
        <pc:chgData name="Richard" userId="74b4a8b4-505c-49a2-8d61-de0fa2c5ed66" providerId="ADAL" clId="{5BCDB39F-2F83-4831-99BA-0B1B4038D4CA}" dt="2020-05-07T09:45:01.131" v="1291" actId="1076"/>
        <pc:sldMkLst>
          <pc:docMk/>
          <pc:sldMk cId="673036778" sldId="283"/>
        </pc:sldMkLst>
        <pc:spChg chg="add del mod">
          <ac:chgData name="Richard" userId="74b4a8b4-505c-49a2-8d61-de0fa2c5ed66" providerId="ADAL" clId="{5BCDB39F-2F83-4831-99BA-0B1B4038D4CA}" dt="2020-05-07T08:08:03.090" v="85"/>
          <ac:spMkLst>
            <pc:docMk/>
            <pc:sldMk cId="673036778" sldId="283"/>
            <ac:spMk id="2" creationId="{7474FE50-BBE1-486F-ADF5-3A456F18EC82}"/>
          </ac:spMkLst>
        </pc:spChg>
        <pc:spChg chg="mod">
          <ac:chgData name="Richard" userId="74b4a8b4-505c-49a2-8d61-de0fa2c5ed66" providerId="ADAL" clId="{5BCDB39F-2F83-4831-99BA-0B1B4038D4CA}" dt="2020-05-07T08:08:03.090" v="85"/>
          <ac:spMkLst>
            <pc:docMk/>
            <pc:sldMk cId="673036778" sldId="283"/>
            <ac:spMk id="11266" creationId="{00000000-0000-0000-0000-000000000000}"/>
          </ac:spMkLst>
        </pc:spChg>
        <pc:spChg chg="mod">
          <ac:chgData name="Richard" userId="74b4a8b4-505c-49a2-8d61-de0fa2c5ed66" providerId="ADAL" clId="{5BCDB39F-2F83-4831-99BA-0B1B4038D4CA}" dt="2020-05-07T08:08:03.090" v="85"/>
          <ac:spMkLst>
            <pc:docMk/>
            <pc:sldMk cId="673036778" sldId="283"/>
            <ac:spMk id="11267" creationId="{00000000-0000-0000-0000-000000000000}"/>
          </ac:spMkLst>
        </pc:spChg>
        <pc:picChg chg="mod">
          <ac:chgData name="Richard" userId="74b4a8b4-505c-49a2-8d61-de0fa2c5ed66" providerId="ADAL" clId="{5BCDB39F-2F83-4831-99BA-0B1B4038D4CA}" dt="2020-05-07T09:45:01.131" v="1291" actId="1076"/>
          <ac:picMkLst>
            <pc:docMk/>
            <pc:sldMk cId="673036778" sldId="283"/>
            <ac:picMk id="11268" creationId="{00000000-0000-0000-0000-000000000000}"/>
          </ac:picMkLst>
        </pc:picChg>
      </pc:sldChg>
      <pc:sldChg chg="addSp delSp modSp add mod">
        <pc:chgData name="Richard" userId="74b4a8b4-505c-49a2-8d61-de0fa2c5ed66" providerId="ADAL" clId="{5BCDB39F-2F83-4831-99BA-0B1B4038D4CA}" dt="2020-05-07T09:46:38.472" v="1298" actId="113"/>
        <pc:sldMkLst>
          <pc:docMk/>
          <pc:sldMk cId="170988488" sldId="284"/>
        </pc:sldMkLst>
        <pc:spChg chg="mod">
          <ac:chgData name="Richard" userId="74b4a8b4-505c-49a2-8d61-de0fa2c5ed66" providerId="ADAL" clId="{5BCDB39F-2F83-4831-99BA-0B1B4038D4CA}" dt="2020-05-07T09:46:38.472" v="1298" actId="113"/>
          <ac:spMkLst>
            <pc:docMk/>
            <pc:sldMk cId="170988488" sldId="284"/>
            <ac:spMk id="2" creationId="{00000000-0000-0000-0000-000000000000}"/>
          </ac:spMkLst>
        </pc:spChg>
        <pc:spChg chg="add del mod">
          <ac:chgData name="Richard" userId="74b4a8b4-505c-49a2-8d61-de0fa2c5ed66" providerId="ADAL" clId="{5BCDB39F-2F83-4831-99BA-0B1B4038D4CA}" dt="2020-05-07T08:08:03.090" v="85"/>
          <ac:spMkLst>
            <pc:docMk/>
            <pc:sldMk cId="170988488" sldId="284"/>
            <ac:spMk id="3" creationId="{B462C04F-A1C5-4FB0-A9DB-86F1F1DE1EF5}"/>
          </ac:spMkLst>
        </pc:spChg>
        <pc:spChg chg="add del mod">
          <ac:chgData name="Richard" userId="74b4a8b4-505c-49a2-8d61-de0fa2c5ed66" providerId="ADAL" clId="{5BCDB39F-2F83-4831-99BA-0B1B4038D4CA}" dt="2020-05-07T08:08:03.090" v="85"/>
          <ac:spMkLst>
            <pc:docMk/>
            <pc:sldMk cId="170988488" sldId="284"/>
            <ac:spMk id="4" creationId="{753DAB92-E6F8-47F9-9663-4EA0D6786942}"/>
          </ac:spMkLst>
        </pc:spChg>
        <pc:spChg chg="mod">
          <ac:chgData name="Richard" userId="74b4a8b4-505c-49a2-8d61-de0fa2c5ed66" providerId="ADAL" clId="{5BCDB39F-2F83-4831-99BA-0B1B4038D4CA}" dt="2020-05-07T08:08:03.090" v="85"/>
          <ac:spMkLst>
            <pc:docMk/>
            <pc:sldMk cId="170988488" sldId="284"/>
            <ac:spMk id="12290" creationId="{00000000-0000-0000-0000-000000000000}"/>
          </ac:spMkLst>
        </pc:spChg>
        <pc:graphicFrameChg chg="mod">
          <ac:chgData name="Richard" userId="74b4a8b4-505c-49a2-8d61-de0fa2c5ed66" providerId="ADAL" clId="{5BCDB39F-2F83-4831-99BA-0B1B4038D4CA}" dt="2020-05-07T08:40:51.643" v="1058" actId="1076"/>
          <ac:graphicFrameMkLst>
            <pc:docMk/>
            <pc:sldMk cId="170988488" sldId="284"/>
            <ac:graphicFrameMk id="12292" creationId="{00000000-0000-0000-0000-000000000000}"/>
          </ac:graphicFrameMkLst>
        </pc:graphicFrameChg>
      </pc:sldChg>
      <pc:sldChg chg="addSp delSp modSp add del">
        <pc:chgData name="Richard" userId="74b4a8b4-505c-49a2-8d61-de0fa2c5ed66" providerId="ADAL" clId="{5BCDB39F-2F83-4831-99BA-0B1B4038D4CA}" dt="2020-05-07T09:52:16.013" v="1301" actId="47"/>
        <pc:sldMkLst>
          <pc:docMk/>
          <pc:sldMk cId="1938968340" sldId="285"/>
        </pc:sldMkLst>
        <pc:spChg chg="mod">
          <ac:chgData name="Richard" userId="74b4a8b4-505c-49a2-8d61-de0fa2c5ed66" providerId="ADAL" clId="{5BCDB39F-2F83-4831-99BA-0B1B4038D4CA}" dt="2020-05-07T08:08:03.090" v="85"/>
          <ac:spMkLst>
            <pc:docMk/>
            <pc:sldMk cId="1938968340" sldId="285"/>
            <ac:spMk id="2" creationId="{00000000-0000-0000-0000-000000000000}"/>
          </ac:spMkLst>
        </pc:spChg>
        <pc:spChg chg="add del mod">
          <ac:chgData name="Richard" userId="74b4a8b4-505c-49a2-8d61-de0fa2c5ed66" providerId="ADAL" clId="{5BCDB39F-2F83-4831-99BA-0B1B4038D4CA}" dt="2020-05-07T08:08:03.090" v="85"/>
          <ac:spMkLst>
            <pc:docMk/>
            <pc:sldMk cId="1938968340" sldId="285"/>
            <ac:spMk id="3" creationId="{7F250B94-2672-4F46-919C-F21CFD933AA9}"/>
          </ac:spMkLst>
        </pc:spChg>
        <pc:spChg chg="add del mod">
          <ac:chgData name="Richard" userId="74b4a8b4-505c-49a2-8d61-de0fa2c5ed66" providerId="ADAL" clId="{5BCDB39F-2F83-4831-99BA-0B1B4038D4CA}" dt="2020-05-07T08:08:03.090" v="85"/>
          <ac:spMkLst>
            <pc:docMk/>
            <pc:sldMk cId="1938968340" sldId="285"/>
            <ac:spMk id="4" creationId="{C65CF403-19D2-427B-BF4E-939DE537BB50}"/>
          </ac:spMkLst>
        </pc:spChg>
        <pc:spChg chg="mod">
          <ac:chgData name="Richard" userId="74b4a8b4-505c-49a2-8d61-de0fa2c5ed66" providerId="ADAL" clId="{5BCDB39F-2F83-4831-99BA-0B1B4038D4CA}" dt="2020-05-07T08:08:03.090" v="85"/>
          <ac:spMkLst>
            <pc:docMk/>
            <pc:sldMk cId="1938968340" sldId="285"/>
            <ac:spMk id="13314" creationId="{00000000-0000-0000-0000-000000000000}"/>
          </ac:spMkLst>
        </pc:spChg>
        <pc:picChg chg="mod">
          <ac:chgData name="Richard" userId="74b4a8b4-505c-49a2-8d61-de0fa2c5ed66" providerId="ADAL" clId="{5BCDB39F-2F83-4831-99BA-0B1B4038D4CA}" dt="2020-05-07T08:40:55.869" v="1059" actId="1076"/>
          <ac:picMkLst>
            <pc:docMk/>
            <pc:sldMk cId="1938968340" sldId="285"/>
            <ac:picMk id="13316" creationId="{00000000-0000-0000-0000-000000000000}"/>
          </ac:picMkLst>
        </pc:picChg>
      </pc:sldChg>
      <pc:sldChg chg="addSp delSp modSp add del">
        <pc:chgData name="Richard" userId="74b4a8b4-505c-49a2-8d61-de0fa2c5ed66" providerId="ADAL" clId="{5BCDB39F-2F83-4831-99BA-0B1B4038D4CA}" dt="2020-05-07T09:52:16.013" v="1301" actId="47"/>
        <pc:sldMkLst>
          <pc:docMk/>
          <pc:sldMk cId="2134882694" sldId="286"/>
        </pc:sldMkLst>
        <pc:spChg chg="mod">
          <ac:chgData name="Richard" userId="74b4a8b4-505c-49a2-8d61-de0fa2c5ed66" providerId="ADAL" clId="{5BCDB39F-2F83-4831-99BA-0B1B4038D4CA}" dt="2020-05-07T08:08:03.090" v="85"/>
          <ac:spMkLst>
            <pc:docMk/>
            <pc:sldMk cId="2134882694" sldId="286"/>
            <ac:spMk id="2" creationId="{00000000-0000-0000-0000-000000000000}"/>
          </ac:spMkLst>
        </pc:spChg>
        <pc:spChg chg="add del mod">
          <ac:chgData name="Richard" userId="74b4a8b4-505c-49a2-8d61-de0fa2c5ed66" providerId="ADAL" clId="{5BCDB39F-2F83-4831-99BA-0B1B4038D4CA}" dt="2020-05-07T08:08:03.090" v="85"/>
          <ac:spMkLst>
            <pc:docMk/>
            <pc:sldMk cId="2134882694" sldId="286"/>
            <ac:spMk id="3" creationId="{49E09EB1-9BF7-471B-82C7-B91B08B2E65F}"/>
          </ac:spMkLst>
        </pc:spChg>
        <pc:spChg chg="add del mod">
          <ac:chgData name="Richard" userId="74b4a8b4-505c-49a2-8d61-de0fa2c5ed66" providerId="ADAL" clId="{5BCDB39F-2F83-4831-99BA-0B1B4038D4CA}" dt="2020-05-07T08:08:03.090" v="85"/>
          <ac:spMkLst>
            <pc:docMk/>
            <pc:sldMk cId="2134882694" sldId="286"/>
            <ac:spMk id="4" creationId="{69834495-98F7-42B8-8881-DE4DADA91D8E}"/>
          </ac:spMkLst>
        </pc:spChg>
        <pc:spChg chg="mod">
          <ac:chgData name="Richard" userId="74b4a8b4-505c-49a2-8d61-de0fa2c5ed66" providerId="ADAL" clId="{5BCDB39F-2F83-4831-99BA-0B1B4038D4CA}" dt="2020-05-07T08:08:03.090" v="85"/>
          <ac:spMkLst>
            <pc:docMk/>
            <pc:sldMk cId="2134882694" sldId="286"/>
            <ac:spMk id="14338" creationId="{00000000-0000-0000-0000-000000000000}"/>
          </ac:spMkLst>
        </pc:spChg>
      </pc:sldChg>
      <pc:sldChg chg="addSp delSp modSp add del mod">
        <pc:chgData name="Richard" userId="74b4a8b4-505c-49a2-8d61-de0fa2c5ed66" providerId="ADAL" clId="{5BCDB39F-2F83-4831-99BA-0B1B4038D4CA}" dt="2020-05-07T09:52:16.013" v="1301" actId="47"/>
        <pc:sldMkLst>
          <pc:docMk/>
          <pc:sldMk cId="3540629585" sldId="287"/>
        </pc:sldMkLst>
        <pc:spChg chg="add del mod">
          <ac:chgData name="Richard" userId="74b4a8b4-505c-49a2-8d61-de0fa2c5ed66" providerId="ADAL" clId="{5BCDB39F-2F83-4831-99BA-0B1B4038D4CA}" dt="2020-05-07T08:08:03.090" v="85"/>
          <ac:spMkLst>
            <pc:docMk/>
            <pc:sldMk cId="3540629585" sldId="287"/>
            <ac:spMk id="2" creationId="{436406D1-90AF-4E07-BE61-7E464B22F3D2}"/>
          </ac:spMkLst>
        </pc:spChg>
        <pc:spChg chg="mod">
          <ac:chgData name="Richard" userId="74b4a8b4-505c-49a2-8d61-de0fa2c5ed66" providerId="ADAL" clId="{5BCDB39F-2F83-4831-99BA-0B1B4038D4CA}" dt="2020-05-07T08:08:03.132" v="86" actId="27636"/>
          <ac:spMkLst>
            <pc:docMk/>
            <pc:sldMk cId="3540629585" sldId="287"/>
            <ac:spMk id="15362" creationId="{00000000-0000-0000-0000-000000000000}"/>
          </ac:spMkLst>
        </pc:spChg>
        <pc:graphicFrameChg chg="mod">
          <ac:chgData name="Richard" userId="74b4a8b4-505c-49a2-8d61-de0fa2c5ed66" providerId="ADAL" clId="{5BCDB39F-2F83-4831-99BA-0B1B4038D4CA}" dt="2020-05-07T08:41:02.267" v="1060" actId="1076"/>
          <ac:graphicFrameMkLst>
            <pc:docMk/>
            <pc:sldMk cId="3540629585" sldId="287"/>
            <ac:graphicFrameMk id="15363" creationId="{00000000-0000-0000-0000-000000000000}"/>
          </ac:graphicFrameMkLst>
        </pc:graphicFrameChg>
      </pc:sldChg>
      <pc:sldChg chg="addSp delSp modSp add del mod">
        <pc:chgData name="Richard" userId="74b4a8b4-505c-49a2-8d61-de0fa2c5ed66" providerId="ADAL" clId="{5BCDB39F-2F83-4831-99BA-0B1B4038D4CA}" dt="2020-05-07T09:52:16.013" v="1301" actId="47"/>
        <pc:sldMkLst>
          <pc:docMk/>
          <pc:sldMk cId="2554513376" sldId="288"/>
        </pc:sldMkLst>
        <pc:spChg chg="add del mod">
          <ac:chgData name="Richard" userId="74b4a8b4-505c-49a2-8d61-de0fa2c5ed66" providerId="ADAL" clId="{5BCDB39F-2F83-4831-99BA-0B1B4038D4CA}" dt="2020-05-07T08:08:03.090" v="85"/>
          <ac:spMkLst>
            <pc:docMk/>
            <pc:sldMk cId="2554513376" sldId="288"/>
            <ac:spMk id="2" creationId="{EE5DF329-C2D9-4D91-969A-F9A27A717A71}"/>
          </ac:spMkLst>
        </pc:spChg>
        <pc:spChg chg="mod">
          <ac:chgData name="Richard" userId="74b4a8b4-505c-49a2-8d61-de0fa2c5ed66" providerId="ADAL" clId="{5BCDB39F-2F83-4831-99BA-0B1B4038D4CA}" dt="2020-05-07T09:49:57.548" v="1300" actId="20577"/>
          <ac:spMkLst>
            <pc:docMk/>
            <pc:sldMk cId="2554513376" sldId="288"/>
            <ac:spMk id="3" creationId="{00000000-0000-0000-0000-000000000000}"/>
          </ac:spMkLst>
        </pc:spChg>
        <pc:spChg chg="add del mod">
          <ac:chgData name="Richard" userId="74b4a8b4-505c-49a2-8d61-de0fa2c5ed66" providerId="ADAL" clId="{5BCDB39F-2F83-4831-99BA-0B1B4038D4CA}" dt="2020-05-07T08:08:03.090" v="85"/>
          <ac:spMkLst>
            <pc:docMk/>
            <pc:sldMk cId="2554513376" sldId="288"/>
            <ac:spMk id="5" creationId="{2689D1D9-C40F-4EDA-97DB-180798F3AF39}"/>
          </ac:spMkLst>
        </pc:spChg>
        <pc:spChg chg="add del mod">
          <ac:chgData name="Richard" userId="74b4a8b4-505c-49a2-8d61-de0fa2c5ed66" providerId="ADAL" clId="{5BCDB39F-2F83-4831-99BA-0B1B4038D4CA}" dt="2020-05-07T08:41:13.032" v="1063" actId="478"/>
          <ac:spMkLst>
            <pc:docMk/>
            <pc:sldMk cId="2554513376" sldId="288"/>
            <ac:spMk id="6" creationId="{0DE612E5-D1A2-4F64-961F-8D304C5D543F}"/>
          </ac:spMkLst>
        </pc:spChg>
        <pc:spChg chg="mod">
          <ac:chgData name="Richard" userId="74b4a8b4-505c-49a2-8d61-de0fa2c5ed66" providerId="ADAL" clId="{5BCDB39F-2F83-4831-99BA-0B1B4038D4CA}" dt="2020-05-07T08:41:08.870" v="1062"/>
          <ac:spMkLst>
            <pc:docMk/>
            <pc:sldMk cId="2554513376" sldId="288"/>
            <ac:spMk id="16386" creationId="{00000000-0000-0000-0000-000000000000}"/>
          </ac:spMkLst>
        </pc:spChg>
        <pc:picChg chg="mod">
          <ac:chgData name="Richard" userId="74b4a8b4-505c-49a2-8d61-de0fa2c5ed66" providerId="ADAL" clId="{5BCDB39F-2F83-4831-99BA-0B1B4038D4CA}" dt="2020-05-07T08:41:25.149" v="1067" actId="1076"/>
          <ac:picMkLst>
            <pc:docMk/>
            <pc:sldMk cId="2554513376" sldId="288"/>
            <ac:picMk id="4" creationId="{00000000-0000-0000-0000-000000000000}"/>
          </ac:picMkLst>
        </pc:picChg>
      </pc:sldChg>
      <pc:sldChg chg="addSp delSp modSp add del mod">
        <pc:chgData name="Richard" userId="74b4a8b4-505c-49a2-8d61-de0fa2c5ed66" providerId="ADAL" clId="{5BCDB39F-2F83-4831-99BA-0B1B4038D4CA}" dt="2020-05-07T09:52:16.013" v="1301" actId="47"/>
        <pc:sldMkLst>
          <pc:docMk/>
          <pc:sldMk cId="2464953436" sldId="289"/>
        </pc:sldMkLst>
        <pc:spChg chg="add del mod">
          <ac:chgData name="Richard" userId="74b4a8b4-505c-49a2-8d61-de0fa2c5ed66" providerId="ADAL" clId="{5BCDB39F-2F83-4831-99BA-0B1B4038D4CA}" dt="2020-05-07T08:08:03.090" v="85"/>
          <ac:spMkLst>
            <pc:docMk/>
            <pc:sldMk cId="2464953436" sldId="289"/>
            <ac:spMk id="2" creationId="{415530B6-B020-423A-B201-8D2634EFDA3F}"/>
          </ac:spMkLst>
        </pc:spChg>
        <pc:spChg chg="mod">
          <ac:chgData name="Richard" userId="74b4a8b4-505c-49a2-8d61-de0fa2c5ed66" providerId="ADAL" clId="{5BCDB39F-2F83-4831-99BA-0B1B4038D4CA}" dt="2020-05-07T08:08:03.139" v="88" actId="27636"/>
          <ac:spMkLst>
            <pc:docMk/>
            <pc:sldMk cId="2464953436" sldId="289"/>
            <ac:spMk id="17410" creationId="{00000000-0000-0000-0000-000000000000}"/>
          </ac:spMkLst>
        </pc:spChg>
        <pc:spChg chg="mod">
          <ac:chgData name="Richard" userId="74b4a8b4-505c-49a2-8d61-de0fa2c5ed66" providerId="ADAL" clId="{5BCDB39F-2F83-4831-99BA-0B1B4038D4CA}" dt="2020-05-07T08:41:41.327" v="1070" actId="1076"/>
          <ac:spMkLst>
            <pc:docMk/>
            <pc:sldMk cId="2464953436" sldId="289"/>
            <ac:spMk id="17412" creationId="{00000000-0000-0000-0000-000000000000}"/>
          </ac:spMkLst>
        </pc:spChg>
        <pc:graphicFrameChg chg="mod">
          <ac:chgData name="Richard" userId="74b4a8b4-505c-49a2-8d61-de0fa2c5ed66" providerId="ADAL" clId="{5BCDB39F-2F83-4831-99BA-0B1B4038D4CA}" dt="2020-05-07T08:41:36.593" v="1069" actId="1076"/>
          <ac:graphicFrameMkLst>
            <pc:docMk/>
            <pc:sldMk cId="2464953436" sldId="289"/>
            <ac:graphicFrameMk id="17411" creationId="{00000000-0000-0000-0000-000000000000}"/>
          </ac:graphicFrameMkLst>
        </pc:graphicFrameChg>
      </pc:sldChg>
      <pc:sldChg chg="addSp delSp modSp add">
        <pc:chgData name="Richard" userId="74b4a8b4-505c-49a2-8d61-de0fa2c5ed66" providerId="ADAL" clId="{5BCDB39F-2F83-4831-99BA-0B1B4038D4CA}" dt="2020-05-07T08:42:23.645" v="1076"/>
        <pc:sldMkLst>
          <pc:docMk/>
          <pc:sldMk cId="1405128933" sldId="290"/>
        </pc:sldMkLst>
        <pc:spChg chg="mod">
          <ac:chgData name="Richard" userId="74b4a8b4-505c-49a2-8d61-de0fa2c5ed66" providerId="ADAL" clId="{5BCDB39F-2F83-4831-99BA-0B1B4038D4CA}" dt="2020-05-07T08:08:03.090" v="85"/>
          <ac:spMkLst>
            <pc:docMk/>
            <pc:sldMk cId="1405128933" sldId="290"/>
            <ac:spMk id="2" creationId="{00000000-0000-0000-0000-000000000000}"/>
          </ac:spMkLst>
        </pc:spChg>
        <pc:spChg chg="add del mod">
          <ac:chgData name="Richard" userId="74b4a8b4-505c-49a2-8d61-de0fa2c5ed66" providerId="ADAL" clId="{5BCDB39F-2F83-4831-99BA-0B1B4038D4CA}" dt="2020-05-07T08:08:03.090" v="85"/>
          <ac:spMkLst>
            <pc:docMk/>
            <pc:sldMk cId="1405128933" sldId="290"/>
            <ac:spMk id="4" creationId="{85201353-7590-47E4-AE8C-053EB18BD8B2}"/>
          </ac:spMkLst>
        </pc:spChg>
        <pc:spChg chg="add del mod">
          <ac:chgData name="Richard" userId="74b4a8b4-505c-49a2-8d61-de0fa2c5ed66" providerId="ADAL" clId="{5BCDB39F-2F83-4831-99BA-0B1B4038D4CA}" dt="2020-05-07T08:08:03.090" v="85"/>
          <ac:spMkLst>
            <pc:docMk/>
            <pc:sldMk cId="1405128933" sldId="290"/>
            <ac:spMk id="5" creationId="{48CE860D-CC6A-4967-9DDD-76FD689F9D1B}"/>
          </ac:spMkLst>
        </pc:spChg>
        <pc:spChg chg="mod">
          <ac:chgData name="Richard" userId="74b4a8b4-505c-49a2-8d61-de0fa2c5ed66" providerId="ADAL" clId="{5BCDB39F-2F83-4831-99BA-0B1B4038D4CA}" dt="2020-05-07T08:08:03.090" v="85"/>
          <ac:spMkLst>
            <pc:docMk/>
            <pc:sldMk cId="1405128933" sldId="290"/>
            <ac:spMk id="18434" creationId="{00000000-0000-0000-0000-000000000000}"/>
          </ac:spMkLst>
        </pc:spChg>
        <pc:grpChg chg="mod">
          <ac:chgData name="Richard" userId="74b4a8b4-505c-49a2-8d61-de0fa2c5ed66" providerId="ADAL" clId="{5BCDB39F-2F83-4831-99BA-0B1B4038D4CA}" dt="2020-05-07T08:42:23.645" v="1076"/>
          <ac:grpSpMkLst>
            <pc:docMk/>
            <pc:sldMk cId="1405128933" sldId="290"/>
            <ac:grpSpMk id="3" creationId="{00000000-0000-0000-0000-000000000000}"/>
          </ac:grpSpMkLst>
        </pc:grpChg>
        <pc:picChg chg="mod">
          <ac:chgData name="Richard" userId="74b4a8b4-505c-49a2-8d61-de0fa2c5ed66" providerId="ADAL" clId="{5BCDB39F-2F83-4831-99BA-0B1B4038D4CA}" dt="2020-05-07T08:41:50.577" v="1071" actId="1076"/>
          <ac:picMkLst>
            <pc:docMk/>
            <pc:sldMk cId="1405128933" sldId="290"/>
            <ac:picMk id="18436" creationId="{00000000-0000-0000-0000-000000000000}"/>
          </ac:picMkLst>
        </pc:picChg>
        <pc:picChg chg="mod">
          <ac:chgData name="Richard" userId="74b4a8b4-505c-49a2-8d61-de0fa2c5ed66" providerId="ADAL" clId="{5BCDB39F-2F83-4831-99BA-0B1B4038D4CA}" dt="2020-05-07T08:41:50.577" v="1071" actId="1076"/>
          <ac:picMkLst>
            <pc:docMk/>
            <pc:sldMk cId="1405128933" sldId="290"/>
            <ac:picMk id="18437" creationId="{00000000-0000-0000-0000-000000000000}"/>
          </ac:picMkLst>
        </pc:picChg>
        <pc:picChg chg="mod">
          <ac:chgData name="Richard" userId="74b4a8b4-505c-49a2-8d61-de0fa2c5ed66" providerId="ADAL" clId="{5BCDB39F-2F83-4831-99BA-0B1B4038D4CA}" dt="2020-05-07T08:41:50.577" v="1071" actId="1076"/>
          <ac:picMkLst>
            <pc:docMk/>
            <pc:sldMk cId="1405128933" sldId="290"/>
            <ac:picMk id="18438" creationId="{00000000-0000-0000-0000-000000000000}"/>
          </ac:picMkLst>
        </pc:picChg>
      </pc:sldChg>
      <pc:sldChg chg="addSp delSp modSp add del">
        <pc:chgData name="Richard" userId="74b4a8b4-505c-49a2-8d61-de0fa2c5ed66" providerId="ADAL" clId="{5BCDB39F-2F83-4831-99BA-0B1B4038D4CA}" dt="2020-05-07T09:53:20.907" v="1302" actId="47"/>
        <pc:sldMkLst>
          <pc:docMk/>
          <pc:sldMk cId="1201451070" sldId="291"/>
        </pc:sldMkLst>
        <pc:spChg chg="mod">
          <ac:chgData name="Richard" userId="74b4a8b4-505c-49a2-8d61-de0fa2c5ed66" providerId="ADAL" clId="{5BCDB39F-2F83-4831-99BA-0B1B4038D4CA}" dt="2020-05-07T08:08:03.090" v="85"/>
          <ac:spMkLst>
            <pc:docMk/>
            <pc:sldMk cId="1201451070" sldId="291"/>
            <ac:spMk id="2" creationId="{00000000-0000-0000-0000-000000000000}"/>
          </ac:spMkLst>
        </pc:spChg>
        <pc:spChg chg="add del mod">
          <ac:chgData name="Richard" userId="74b4a8b4-505c-49a2-8d61-de0fa2c5ed66" providerId="ADAL" clId="{5BCDB39F-2F83-4831-99BA-0B1B4038D4CA}" dt="2020-05-07T08:08:03.090" v="85"/>
          <ac:spMkLst>
            <pc:docMk/>
            <pc:sldMk cId="1201451070" sldId="291"/>
            <ac:spMk id="3" creationId="{FB9C5659-39A5-460D-BE96-FD982878A008}"/>
          </ac:spMkLst>
        </pc:spChg>
        <pc:spChg chg="add del mod">
          <ac:chgData name="Richard" userId="74b4a8b4-505c-49a2-8d61-de0fa2c5ed66" providerId="ADAL" clId="{5BCDB39F-2F83-4831-99BA-0B1B4038D4CA}" dt="2020-05-07T08:08:03.090" v="85"/>
          <ac:spMkLst>
            <pc:docMk/>
            <pc:sldMk cId="1201451070" sldId="291"/>
            <ac:spMk id="4" creationId="{B9611C23-729B-4BFD-BBAC-70D04B8294DC}"/>
          </ac:spMkLst>
        </pc:spChg>
        <pc:spChg chg="mod">
          <ac:chgData name="Richard" userId="74b4a8b4-505c-49a2-8d61-de0fa2c5ed66" providerId="ADAL" clId="{5BCDB39F-2F83-4831-99BA-0B1B4038D4CA}" dt="2020-05-07T08:08:03.090" v="85"/>
          <ac:spMkLst>
            <pc:docMk/>
            <pc:sldMk cId="1201451070" sldId="291"/>
            <ac:spMk id="19458" creationId="{00000000-0000-0000-0000-000000000000}"/>
          </ac:spMkLst>
        </pc:spChg>
        <pc:picChg chg="mod">
          <ac:chgData name="Richard" userId="74b4a8b4-505c-49a2-8d61-de0fa2c5ed66" providerId="ADAL" clId="{5BCDB39F-2F83-4831-99BA-0B1B4038D4CA}" dt="2020-05-07T08:41:58.920" v="1072" actId="1076"/>
          <ac:picMkLst>
            <pc:docMk/>
            <pc:sldMk cId="1201451070" sldId="291"/>
            <ac:picMk id="19460" creationId="{00000000-0000-0000-0000-000000000000}"/>
          </ac:picMkLst>
        </pc:picChg>
      </pc:sldChg>
      <pc:sldChg chg="addSp delSp modSp add">
        <pc:chgData name="Richard" userId="74b4a8b4-505c-49a2-8d61-de0fa2c5ed66" providerId="ADAL" clId="{5BCDB39F-2F83-4831-99BA-0B1B4038D4CA}" dt="2020-05-07T08:42:16.576" v="1075"/>
        <pc:sldMkLst>
          <pc:docMk/>
          <pc:sldMk cId="1271508235" sldId="292"/>
        </pc:sldMkLst>
        <pc:spChg chg="mod">
          <ac:chgData name="Richard" userId="74b4a8b4-505c-49a2-8d61-de0fa2c5ed66" providerId="ADAL" clId="{5BCDB39F-2F83-4831-99BA-0B1B4038D4CA}" dt="2020-05-07T08:08:03.090" v="85"/>
          <ac:spMkLst>
            <pc:docMk/>
            <pc:sldMk cId="1271508235" sldId="292"/>
            <ac:spMk id="2" creationId="{00000000-0000-0000-0000-000000000000}"/>
          </ac:spMkLst>
        </pc:spChg>
        <pc:spChg chg="add del mod">
          <ac:chgData name="Richard" userId="74b4a8b4-505c-49a2-8d61-de0fa2c5ed66" providerId="ADAL" clId="{5BCDB39F-2F83-4831-99BA-0B1B4038D4CA}" dt="2020-05-07T08:08:03.090" v="85"/>
          <ac:spMkLst>
            <pc:docMk/>
            <pc:sldMk cId="1271508235" sldId="292"/>
            <ac:spMk id="3" creationId="{CC95EF3C-ED8F-4B40-99BE-69466F00004E}"/>
          </ac:spMkLst>
        </pc:spChg>
        <pc:spChg chg="add del mod">
          <ac:chgData name="Richard" userId="74b4a8b4-505c-49a2-8d61-de0fa2c5ed66" providerId="ADAL" clId="{5BCDB39F-2F83-4831-99BA-0B1B4038D4CA}" dt="2020-05-07T08:08:03.090" v="85"/>
          <ac:spMkLst>
            <pc:docMk/>
            <pc:sldMk cId="1271508235" sldId="292"/>
            <ac:spMk id="4" creationId="{CF34424B-5BEC-43D0-8428-0A49E48F7E9A}"/>
          </ac:spMkLst>
        </pc:spChg>
        <pc:spChg chg="mod">
          <ac:chgData name="Richard" userId="74b4a8b4-505c-49a2-8d61-de0fa2c5ed66" providerId="ADAL" clId="{5BCDB39F-2F83-4831-99BA-0B1B4038D4CA}" dt="2020-05-07T08:08:03.090" v="85"/>
          <ac:spMkLst>
            <pc:docMk/>
            <pc:sldMk cId="1271508235" sldId="292"/>
            <ac:spMk id="20482" creationId="{00000000-0000-0000-0000-000000000000}"/>
          </ac:spMkLst>
        </pc:spChg>
        <pc:picChg chg="mod">
          <ac:chgData name="Richard" userId="74b4a8b4-505c-49a2-8d61-de0fa2c5ed66" providerId="ADAL" clId="{5BCDB39F-2F83-4831-99BA-0B1B4038D4CA}" dt="2020-05-07T08:42:16.576" v="1075"/>
          <ac:picMkLst>
            <pc:docMk/>
            <pc:sldMk cId="1271508235" sldId="292"/>
            <ac:picMk id="20484" creationId="{00000000-0000-0000-0000-000000000000}"/>
          </ac:picMkLst>
        </pc:picChg>
      </pc:sldChg>
      <pc:sldChg chg="addSp delSp modSp add">
        <pc:chgData name="Richard" userId="74b4a8b4-505c-49a2-8d61-de0fa2c5ed66" providerId="ADAL" clId="{5BCDB39F-2F83-4831-99BA-0B1B4038D4CA}" dt="2020-05-07T08:42:09.871" v="1074"/>
        <pc:sldMkLst>
          <pc:docMk/>
          <pc:sldMk cId="2330174218" sldId="293"/>
        </pc:sldMkLst>
        <pc:spChg chg="mod">
          <ac:chgData name="Richard" userId="74b4a8b4-505c-49a2-8d61-de0fa2c5ed66" providerId="ADAL" clId="{5BCDB39F-2F83-4831-99BA-0B1B4038D4CA}" dt="2020-05-07T08:08:03.090" v="85"/>
          <ac:spMkLst>
            <pc:docMk/>
            <pc:sldMk cId="2330174218" sldId="293"/>
            <ac:spMk id="2" creationId="{00000000-0000-0000-0000-000000000000}"/>
          </ac:spMkLst>
        </pc:spChg>
        <pc:spChg chg="add del mod">
          <ac:chgData name="Richard" userId="74b4a8b4-505c-49a2-8d61-de0fa2c5ed66" providerId="ADAL" clId="{5BCDB39F-2F83-4831-99BA-0B1B4038D4CA}" dt="2020-05-07T08:08:03.090" v="85"/>
          <ac:spMkLst>
            <pc:docMk/>
            <pc:sldMk cId="2330174218" sldId="293"/>
            <ac:spMk id="3" creationId="{7CA5E605-EA51-4DC6-80BF-FC8CF7748FAD}"/>
          </ac:spMkLst>
        </pc:spChg>
        <pc:spChg chg="add del mod">
          <ac:chgData name="Richard" userId="74b4a8b4-505c-49a2-8d61-de0fa2c5ed66" providerId="ADAL" clId="{5BCDB39F-2F83-4831-99BA-0B1B4038D4CA}" dt="2020-05-07T08:08:03.090" v="85"/>
          <ac:spMkLst>
            <pc:docMk/>
            <pc:sldMk cId="2330174218" sldId="293"/>
            <ac:spMk id="4" creationId="{ADF4A3D6-CC58-433F-8D48-78EA30518CAB}"/>
          </ac:spMkLst>
        </pc:spChg>
        <pc:spChg chg="mod">
          <ac:chgData name="Richard" userId="74b4a8b4-505c-49a2-8d61-de0fa2c5ed66" providerId="ADAL" clId="{5BCDB39F-2F83-4831-99BA-0B1B4038D4CA}" dt="2020-05-07T08:08:03.090" v="85"/>
          <ac:spMkLst>
            <pc:docMk/>
            <pc:sldMk cId="2330174218" sldId="293"/>
            <ac:spMk id="21506" creationId="{00000000-0000-0000-0000-000000000000}"/>
          </ac:spMkLst>
        </pc:spChg>
        <pc:picChg chg="mod">
          <ac:chgData name="Richard" userId="74b4a8b4-505c-49a2-8d61-de0fa2c5ed66" providerId="ADAL" clId="{5BCDB39F-2F83-4831-99BA-0B1B4038D4CA}" dt="2020-05-07T08:42:09.871" v="1074"/>
          <ac:picMkLst>
            <pc:docMk/>
            <pc:sldMk cId="2330174218" sldId="293"/>
            <ac:picMk id="21508" creationId="{00000000-0000-0000-0000-000000000000}"/>
          </ac:picMkLst>
        </pc:picChg>
      </pc:sldChg>
      <pc:sldChg chg="addSp delSp modSp add">
        <pc:chgData name="Richard" userId="74b4a8b4-505c-49a2-8d61-de0fa2c5ed66" providerId="ADAL" clId="{5BCDB39F-2F83-4831-99BA-0B1B4038D4CA}" dt="2020-05-07T08:42:36.408" v="1078" actId="1076"/>
        <pc:sldMkLst>
          <pc:docMk/>
          <pc:sldMk cId="2460880597" sldId="294"/>
        </pc:sldMkLst>
        <pc:spChg chg="mod">
          <ac:chgData name="Richard" userId="74b4a8b4-505c-49a2-8d61-de0fa2c5ed66" providerId="ADAL" clId="{5BCDB39F-2F83-4831-99BA-0B1B4038D4CA}" dt="2020-05-07T08:08:03.090" v="85"/>
          <ac:spMkLst>
            <pc:docMk/>
            <pc:sldMk cId="2460880597" sldId="294"/>
            <ac:spMk id="2" creationId="{00000000-0000-0000-0000-000000000000}"/>
          </ac:spMkLst>
        </pc:spChg>
        <pc:spChg chg="add del mod">
          <ac:chgData name="Richard" userId="74b4a8b4-505c-49a2-8d61-de0fa2c5ed66" providerId="ADAL" clId="{5BCDB39F-2F83-4831-99BA-0B1B4038D4CA}" dt="2020-05-07T08:08:03.090" v="85"/>
          <ac:spMkLst>
            <pc:docMk/>
            <pc:sldMk cId="2460880597" sldId="294"/>
            <ac:spMk id="3" creationId="{754AD953-B1F6-49D9-9F50-627A04E9D0C2}"/>
          </ac:spMkLst>
        </pc:spChg>
        <pc:spChg chg="add del mod">
          <ac:chgData name="Richard" userId="74b4a8b4-505c-49a2-8d61-de0fa2c5ed66" providerId="ADAL" clId="{5BCDB39F-2F83-4831-99BA-0B1B4038D4CA}" dt="2020-05-07T08:08:03.090" v="85"/>
          <ac:spMkLst>
            <pc:docMk/>
            <pc:sldMk cId="2460880597" sldId="294"/>
            <ac:spMk id="4" creationId="{C6D9303B-B817-439A-869D-7A8B561E9647}"/>
          </ac:spMkLst>
        </pc:spChg>
        <pc:spChg chg="mod">
          <ac:chgData name="Richard" userId="74b4a8b4-505c-49a2-8d61-de0fa2c5ed66" providerId="ADAL" clId="{5BCDB39F-2F83-4831-99BA-0B1B4038D4CA}" dt="2020-05-07T08:08:03.090" v="85"/>
          <ac:spMkLst>
            <pc:docMk/>
            <pc:sldMk cId="2460880597" sldId="294"/>
            <ac:spMk id="22530" creationId="{00000000-0000-0000-0000-000000000000}"/>
          </ac:spMkLst>
        </pc:spChg>
        <pc:picChg chg="mod">
          <ac:chgData name="Richard" userId="74b4a8b4-505c-49a2-8d61-de0fa2c5ed66" providerId="ADAL" clId="{5BCDB39F-2F83-4831-99BA-0B1B4038D4CA}" dt="2020-05-07T08:42:36.408" v="1078" actId="1076"/>
          <ac:picMkLst>
            <pc:docMk/>
            <pc:sldMk cId="2460880597" sldId="294"/>
            <ac:picMk id="22532" creationId="{00000000-0000-0000-0000-000000000000}"/>
          </ac:picMkLst>
        </pc:picChg>
      </pc:sldChg>
      <pc:sldChg chg="addSp delSp modSp add">
        <pc:chgData name="Richard" userId="74b4a8b4-505c-49a2-8d61-de0fa2c5ed66" providerId="ADAL" clId="{5BCDB39F-2F83-4831-99BA-0B1B4038D4CA}" dt="2020-05-07T08:42:42.441" v="1079"/>
        <pc:sldMkLst>
          <pc:docMk/>
          <pc:sldMk cId="4208224252" sldId="295"/>
        </pc:sldMkLst>
        <pc:spChg chg="mod">
          <ac:chgData name="Richard" userId="74b4a8b4-505c-49a2-8d61-de0fa2c5ed66" providerId="ADAL" clId="{5BCDB39F-2F83-4831-99BA-0B1B4038D4CA}" dt="2020-05-07T08:08:03.090" v="85"/>
          <ac:spMkLst>
            <pc:docMk/>
            <pc:sldMk cId="4208224252" sldId="295"/>
            <ac:spMk id="2" creationId="{00000000-0000-0000-0000-000000000000}"/>
          </ac:spMkLst>
        </pc:spChg>
        <pc:spChg chg="add del mod">
          <ac:chgData name="Richard" userId="74b4a8b4-505c-49a2-8d61-de0fa2c5ed66" providerId="ADAL" clId="{5BCDB39F-2F83-4831-99BA-0B1B4038D4CA}" dt="2020-05-07T08:08:03.090" v="85"/>
          <ac:spMkLst>
            <pc:docMk/>
            <pc:sldMk cId="4208224252" sldId="295"/>
            <ac:spMk id="3" creationId="{F2F405CE-7AFB-487C-94A1-4C093695750B}"/>
          </ac:spMkLst>
        </pc:spChg>
        <pc:spChg chg="add del mod">
          <ac:chgData name="Richard" userId="74b4a8b4-505c-49a2-8d61-de0fa2c5ed66" providerId="ADAL" clId="{5BCDB39F-2F83-4831-99BA-0B1B4038D4CA}" dt="2020-05-07T08:08:03.090" v="85"/>
          <ac:spMkLst>
            <pc:docMk/>
            <pc:sldMk cId="4208224252" sldId="295"/>
            <ac:spMk id="4" creationId="{507E1A98-1720-4FFB-B34F-FBC817B23A19}"/>
          </ac:spMkLst>
        </pc:spChg>
        <pc:spChg chg="mod">
          <ac:chgData name="Richard" userId="74b4a8b4-505c-49a2-8d61-de0fa2c5ed66" providerId="ADAL" clId="{5BCDB39F-2F83-4831-99BA-0B1B4038D4CA}" dt="2020-05-07T08:08:03.090" v="85"/>
          <ac:spMkLst>
            <pc:docMk/>
            <pc:sldMk cId="4208224252" sldId="295"/>
            <ac:spMk id="23554" creationId="{00000000-0000-0000-0000-000000000000}"/>
          </ac:spMkLst>
        </pc:spChg>
        <pc:picChg chg="mod">
          <ac:chgData name="Richard" userId="74b4a8b4-505c-49a2-8d61-de0fa2c5ed66" providerId="ADAL" clId="{5BCDB39F-2F83-4831-99BA-0B1B4038D4CA}" dt="2020-05-07T08:42:42.441" v="1079"/>
          <ac:picMkLst>
            <pc:docMk/>
            <pc:sldMk cId="4208224252" sldId="295"/>
            <ac:picMk id="23556" creationId="{00000000-0000-0000-0000-000000000000}"/>
          </ac:picMkLst>
        </pc:picChg>
      </pc:sldChg>
      <pc:sldChg chg="addSp delSp modSp add mod">
        <pc:chgData name="Richard" userId="74b4a8b4-505c-49a2-8d61-de0fa2c5ed66" providerId="ADAL" clId="{5BCDB39F-2F83-4831-99BA-0B1B4038D4CA}" dt="2020-05-07T08:42:53.221" v="1081" actId="1076"/>
        <pc:sldMkLst>
          <pc:docMk/>
          <pc:sldMk cId="4029599783" sldId="296"/>
        </pc:sldMkLst>
        <pc:spChg chg="mod">
          <ac:chgData name="Richard" userId="74b4a8b4-505c-49a2-8d61-de0fa2c5ed66" providerId="ADAL" clId="{5BCDB39F-2F83-4831-99BA-0B1B4038D4CA}" dt="2020-05-07T08:42:53.221" v="1081" actId="1076"/>
          <ac:spMkLst>
            <pc:docMk/>
            <pc:sldMk cId="4029599783" sldId="296"/>
            <ac:spMk id="2" creationId="{00000000-0000-0000-0000-000000000000}"/>
          </ac:spMkLst>
        </pc:spChg>
        <pc:spChg chg="add del mod">
          <ac:chgData name="Richard" userId="74b4a8b4-505c-49a2-8d61-de0fa2c5ed66" providerId="ADAL" clId="{5BCDB39F-2F83-4831-99BA-0B1B4038D4CA}" dt="2020-05-07T08:08:03.090" v="85"/>
          <ac:spMkLst>
            <pc:docMk/>
            <pc:sldMk cId="4029599783" sldId="296"/>
            <ac:spMk id="3" creationId="{2283FF54-3DBA-42AA-B14C-D0B7203A38FA}"/>
          </ac:spMkLst>
        </pc:spChg>
        <pc:spChg chg="add del mod">
          <ac:chgData name="Richard" userId="74b4a8b4-505c-49a2-8d61-de0fa2c5ed66" providerId="ADAL" clId="{5BCDB39F-2F83-4831-99BA-0B1B4038D4CA}" dt="2020-05-07T08:08:03.090" v="85"/>
          <ac:spMkLst>
            <pc:docMk/>
            <pc:sldMk cId="4029599783" sldId="296"/>
            <ac:spMk id="4" creationId="{63D546B1-761B-48B1-9A4C-1D6D80F37B26}"/>
          </ac:spMkLst>
        </pc:spChg>
        <pc:spChg chg="mod">
          <ac:chgData name="Richard" userId="74b4a8b4-505c-49a2-8d61-de0fa2c5ed66" providerId="ADAL" clId="{5BCDB39F-2F83-4831-99BA-0B1B4038D4CA}" dt="2020-05-07T08:08:03.090" v="85"/>
          <ac:spMkLst>
            <pc:docMk/>
            <pc:sldMk cId="4029599783" sldId="296"/>
            <ac:spMk id="24578" creationId="{00000000-0000-0000-0000-000000000000}"/>
          </ac:spMkLst>
        </pc:spChg>
        <pc:picChg chg="mod">
          <ac:chgData name="Richard" userId="74b4a8b4-505c-49a2-8d61-de0fa2c5ed66" providerId="ADAL" clId="{5BCDB39F-2F83-4831-99BA-0B1B4038D4CA}" dt="2020-05-07T08:42:48.573" v="1080"/>
          <ac:picMkLst>
            <pc:docMk/>
            <pc:sldMk cId="4029599783" sldId="296"/>
            <ac:picMk id="24580" creationId="{00000000-0000-0000-0000-000000000000}"/>
          </ac:picMkLst>
        </pc:picChg>
      </pc:sldChg>
      <pc:sldChg chg="addSp delSp modSp add">
        <pc:chgData name="Richard" userId="74b4a8b4-505c-49a2-8d61-de0fa2c5ed66" providerId="ADAL" clId="{5BCDB39F-2F83-4831-99BA-0B1B4038D4CA}" dt="2020-05-07T08:42:59.181" v="1082" actId="1076"/>
        <pc:sldMkLst>
          <pc:docMk/>
          <pc:sldMk cId="262274568" sldId="297"/>
        </pc:sldMkLst>
        <pc:spChg chg="mod">
          <ac:chgData name="Richard" userId="74b4a8b4-505c-49a2-8d61-de0fa2c5ed66" providerId="ADAL" clId="{5BCDB39F-2F83-4831-99BA-0B1B4038D4CA}" dt="2020-05-07T08:08:03.090" v="85"/>
          <ac:spMkLst>
            <pc:docMk/>
            <pc:sldMk cId="262274568" sldId="297"/>
            <ac:spMk id="2" creationId="{00000000-0000-0000-0000-000000000000}"/>
          </ac:spMkLst>
        </pc:spChg>
        <pc:spChg chg="add del mod">
          <ac:chgData name="Richard" userId="74b4a8b4-505c-49a2-8d61-de0fa2c5ed66" providerId="ADAL" clId="{5BCDB39F-2F83-4831-99BA-0B1B4038D4CA}" dt="2020-05-07T08:08:03.090" v="85"/>
          <ac:spMkLst>
            <pc:docMk/>
            <pc:sldMk cId="262274568" sldId="297"/>
            <ac:spMk id="3" creationId="{B97EED8B-B40D-4663-B2B1-4A2218292589}"/>
          </ac:spMkLst>
        </pc:spChg>
        <pc:spChg chg="add del mod">
          <ac:chgData name="Richard" userId="74b4a8b4-505c-49a2-8d61-de0fa2c5ed66" providerId="ADAL" clId="{5BCDB39F-2F83-4831-99BA-0B1B4038D4CA}" dt="2020-05-07T08:08:03.090" v="85"/>
          <ac:spMkLst>
            <pc:docMk/>
            <pc:sldMk cId="262274568" sldId="297"/>
            <ac:spMk id="4" creationId="{FF8D3867-74AC-4F13-AE25-FD1F69A53F3E}"/>
          </ac:spMkLst>
        </pc:spChg>
        <pc:spChg chg="mod">
          <ac:chgData name="Richard" userId="74b4a8b4-505c-49a2-8d61-de0fa2c5ed66" providerId="ADAL" clId="{5BCDB39F-2F83-4831-99BA-0B1B4038D4CA}" dt="2020-05-07T08:08:03.090" v="85"/>
          <ac:spMkLst>
            <pc:docMk/>
            <pc:sldMk cId="262274568" sldId="297"/>
            <ac:spMk id="25602" creationId="{00000000-0000-0000-0000-000000000000}"/>
          </ac:spMkLst>
        </pc:spChg>
        <pc:picChg chg="mod">
          <ac:chgData name="Richard" userId="74b4a8b4-505c-49a2-8d61-de0fa2c5ed66" providerId="ADAL" clId="{5BCDB39F-2F83-4831-99BA-0B1B4038D4CA}" dt="2020-05-07T08:42:59.181" v="1082" actId="1076"/>
          <ac:picMkLst>
            <pc:docMk/>
            <pc:sldMk cId="262274568" sldId="297"/>
            <ac:picMk id="25604" creationId="{00000000-0000-0000-0000-000000000000}"/>
          </ac:picMkLst>
        </pc:picChg>
      </pc:sldChg>
      <pc:sldChg chg="addSp delSp modSp add mod">
        <pc:chgData name="Richard" userId="74b4a8b4-505c-49a2-8d61-de0fa2c5ed66" providerId="ADAL" clId="{5BCDB39F-2F83-4831-99BA-0B1B4038D4CA}" dt="2020-05-07T08:44:58.799" v="1100" actId="1076"/>
        <pc:sldMkLst>
          <pc:docMk/>
          <pc:sldMk cId="3240051539" sldId="298"/>
        </pc:sldMkLst>
        <pc:spChg chg="mod">
          <ac:chgData name="Richard" userId="74b4a8b4-505c-49a2-8d61-de0fa2c5ed66" providerId="ADAL" clId="{5BCDB39F-2F83-4831-99BA-0B1B4038D4CA}" dt="2020-05-07T08:44:50.645" v="1099"/>
          <ac:spMkLst>
            <pc:docMk/>
            <pc:sldMk cId="3240051539" sldId="298"/>
            <ac:spMk id="2" creationId="{00000000-0000-0000-0000-000000000000}"/>
          </ac:spMkLst>
        </pc:spChg>
        <pc:spChg chg="add del mod">
          <ac:chgData name="Richard" userId="74b4a8b4-505c-49a2-8d61-de0fa2c5ed66" providerId="ADAL" clId="{5BCDB39F-2F83-4831-99BA-0B1B4038D4CA}" dt="2020-05-07T08:08:03.090" v="85"/>
          <ac:spMkLst>
            <pc:docMk/>
            <pc:sldMk cId="3240051539" sldId="298"/>
            <ac:spMk id="3" creationId="{C66FB769-AB23-4892-BF80-8B242CB21677}"/>
          </ac:spMkLst>
        </pc:spChg>
        <pc:spChg chg="add del mod">
          <ac:chgData name="Richard" userId="74b4a8b4-505c-49a2-8d61-de0fa2c5ed66" providerId="ADAL" clId="{5BCDB39F-2F83-4831-99BA-0B1B4038D4CA}" dt="2020-05-07T08:08:03.090" v="85"/>
          <ac:spMkLst>
            <pc:docMk/>
            <pc:sldMk cId="3240051539" sldId="298"/>
            <ac:spMk id="5" creationId="{BDFA84E2-40D1-42DC-94B0-AF61C921B8A6}"/>
          </ac:spMkLst>
        </pc:spChg>
        <pc:spChg chg="mod">
          <ac:chgData name="Richard" userId="74b4a8b4-505c-49a2-8d61-de0fa2c5ed66" providerId="ADAL" clId="{5BCDB39F-2F83-4831-99BA-0B1B4038D4CA}" dt="2020-05-07T08:43:24.235" v="1087" actId="1076"/>
          <ac:spMkLst>
            <pc:docMk/>
            <pc:sldMk cId="3240051539" sldId="298"/>
            <ac:spMk id="11" creationId="{B145BDA5-FB72-4AC7-8E83-458F0F73CB51}"/>
          </ac:spMkLst>
        </pc:spChg>
        <pc:spChg chg="mod">
          <ac:chgData name="Richard" userId="74b4a8b4-505c-49a2-8d61-de0fa2c5ed66" providerId="ADAL" clId="{5BCDB39F-2F83-4831-99BA-0B1B4038D4CA}" dt="2020-05-07T08:08:03.090" v="85"/>
          <ac:spMkLst>
            <pc:docMk/>
            <pc:sldMk cId="3240051539" sldId="298"/>
            <ac:spMk id="26626" creationId="{00000000-0000-0000-0000-000000000000}"/>
          </ac:spMkLst>
        </pc:spChg>
        <pc:spChg chg="del mod topLvl">
          <ac:chgData name="Richard" userId="74b4a8b4-505c-49a2-8d61-de0fa2c5ed66" providerId="ADAL" clId="{5BCDB39F-2F83-4831-99BA-0B1B4038D4CA}" dt="2020-05-07T08:44:45.500" v="1096" actId="478"/>
          <ac:spMkLst>
            <pc:docMk/>
            <pc:sldMk cId="3240051539" sldId="298"/>
            <ac:spMk id="26629" creationId="{00000000-0000-0000-0000-000000000000}"/>
          </ac:spMkLst>
        </pc:spChg>
        <pc:grpChg chg="del mod">
          <ac:chgData name="Richard" userId="74b4a8b4-505c-49a2-8d61-de0fa2c5ed66" providerId="ADAL" clId="{5BCDB39F-2F83-4831-99BA-0B1B4038D4CA}" dt="2020-05-07T08:43:54.814" v="1090" actId="165"/>
          <ac:grpSpMkLst>
            <pc:docMk/>
            <pc:sldMk cId="3240051539" sldId="298"/>
            <ac:grpSpMk id="4" creationId="{00000000-0000-0000-0000-000000000000}"/>
          </ac:grpSpMkLst>
        </pc:grpChg>
        <pc:grpChg chg="add del mod">
          <ac:chgData name="Richard" userId="74b4a8b4-505c-49a2-8d61-de0fa2c5ed66" providerId="ADAL" clId="{5BCDB39F-2F83-4831-99BA-0B1B4038D4CA}" dt="2020-05-07T08:43:30.265" v="1088" actId="478"/>
          <ac:grpSpMkLst>
            <pc:docMk/>
            <pc:sldMk cId="3240051539" sldId="298"/>
            <ac:grpSpMk id="9" creationId="{FC44596E-1C5C-4352-8961-73E1159FD95E}"/>
          </ac:grpSpMkLst>
        </pc:grpChg>
        <pc:picChg chg="mod">
          <ac:chgData name="Richard" userId="74b4a8b4-505c-49a2-8d61-de0fa2c5ed66" providerId="ADAL" clId="{5BCDB39F-2F83-4831-99BA-0B1B4038D4CA}" dt="2020-05-07T08:43:24.235" v="1087" actId="1076"/>
          <ac:picMkLst>
            <pc:docMk/>
            <pc:sldMk cId="3240051539" sldId="298"/>
            <ac:picMk id="10" creationId="{0DC163E3-7816-4D96-985A-56B40143F60C}"/>
          </ac:picMkLst>
        </pc:picChg>
        <pc:picChg chg="mod topLvl">
          <ac:chgData name="Richard" userId="74b4a8b4-505c-49a2-8d61-de0fa2c5ed66" providerId="ADAL" clId="{5BCDB39F-2F83-4831-99BA-0B1B4038D4CA}" dt="2020-05-07T08:44:58.799" v="1100" actId="1076"/>
          <ac:picMkLst>
            <pc:docMk/>
            <pc:sldMk cId="3240051539" sldId="298"/>
            <ac:picMk id="26628" creationId="{00000000-0000-0000-0000-000000000000}"/>
          </ac:picMkLst>
        </pc:picChg>
      </pc:sldChg>
      <pc:sldChg chg="addSp delSp modSp add mod">
        <pc:chgData name="Richard" userId="74b4a8b4-505c-49a2-8d61-de0fa2c5ed66" providerId="ADAL" clId="{5BCDB39F-2F83-4831-99BA-0B1B4038D4CA}" dt="2020-05-07T09:59:23.875" v="1303" actId="33524"/>
        <pc:sldMkLst>
          <pc:docMk/>
          <pc:sldMk cId="3824359325" sldId="299"/>
        </pc:sldMkLst>
        <pc:spChg chg="mod">
          <ac:chgData name="Richard" userId="74b4a8b4-505c-49a2-8d61-de0fa2c5ed66" providerId="ADAL" clId="{5BCDB39F-2F83-4831-99BA-0B1B4038D4CA}" dt="2020-05-07T09:59:23.875" v="1303" actId="33524"/>
          <ac:spMkLst>
            <pc:docMk/>
            <pc:sldMk cId="3824359325" sldId="299"/>
            <ac:spMk id="2" creationId="{00000000-0000-0000-0000-000000000000}"/>
          </ac:spMkLst>
        </pc:spChg>
        <pc:spChg chg="add del mod">
          <ac:chgData name="Richard" userId="74b4a8b4-505c-49a2-8d61-de0fa2c5ed66" providerId="ADAL" clId="{5BCDB39F-2F83-4831-99BA-0B1B4038D4CA}" dt="2020-05-07T08:08:03.090" v="85"/>
          <ac:spMkLst>
            <pc:docMk/>
            <pc:sldMk cId="3824359325" sldId="299"/>
            <ac:spMk id="3" creationId="{86764D3F-11BC-4DBA-B150-7B82C2DA16AD}"/>
          </ac:spMkLst>
        </pc:spChg>
        <pc:spChg chg="add del mod">
          <ac:chgData name="Richard" userId="74b4a8b4-505c-49a2-8d61-de0fa2c5ed66" providerId="ADAL" clId="{5BCDB39F-2F83-4831-99BA-0B1B4038D4CA}" dt="2020-05-07T08:08:03.090" v="85"/>
          <ac:spMkLst>
            <pc:docMk/>
            <pc:sldMk cId="3824359325" sldId="299"/>
            <ac:spMk id="4" creationId="{508F0252-6152-4321-BE0A-116C615B0525}"/>
          </ac:spMkLst>
        </pc:spChg>
        <pc:spChg chg="mod">
          <ac:chgData name="Richard" userId="74b4a8b4-505c-49a2-8d61-de0fa2c5ed66" providerId="ADAL" clId="{5BCDB39F-2F83-4831-99BA-0B1B4038D4CA}" dt="2020-05-07T08:08:03.090" v="85"/>
          <ac:spMkLst>
            <pc:docMk/>
            <pc:sldMk cId="3824359325" sldId="299"/>
            <ac:spMk id="27650" creationId="{00000000-0000-0000-0000-000000000000}"/>
          </ac:spMkLst>
        </pc:spChg>
        <pc:picChg chg="mod">
          <ac:chgData name="Richard" userId="74b4a8b4-505c-49a2-8d61-de0fa2c5ed66" providerId="ADAL" clId="{5BCDB39F-2F83-4831-99BA-0B1B4038D4CA}" dt="2020-05-07T08:45:06.245" v="1101" actId="1076"/>
          <ac:picMkLst>
            <pc:docMk/>
            <pc:sldMk cId="3824359325" sldId="299"/>
            <ac:picMk id="27652" creationId="{00000000-0000-0000-0000-000000000000}"/>
          </ac:picMkLst>
        </pc:picChg>
      </pc:sldChg>
      <pc:sldChg chg="addSp delSp modSp add del mod">
        <pc:chgData name="Richard" userId="74b4a8b4-505c-49a2-8d61-de0fa2c5ed66" providerId="ADAL" clId="{5BCDB39F-2F83-4831-99BA-0B1B4038D4CA}" dt="2020-05-07T09:59:32.841" v="1304" actId="47"/>
        <pc:sldMkLst>
          <pc:docMk/>
          <pc:sldMk cId="373704385" sldId="300"/>
        </pc:sldMkLst>
        <pc:spChg chg="mod">
          <ac:chgData name="Richard" userId="74b4a8b4-505c-49a2-8d61-de0fa2c5ed66" providerId="ADAL" clId="{5BCDB39F-2F83-4831-99BA-0B1B4038D4CA}" dt="2020-05-07T08:08:03.090" v="85"/>
          <ac:spMkLst>
            <pc:docMk/>
            <pc:sldMk cId="373704385" sldId="300"/>
            <ac:spMk id="3" creationId="{00000000-0000-0000-0000-000000000000}"/>
          </ac:spMkLst>
        </pc:spChg>
        <pc:spChg chg="add del mod">
          <ac:chgData name="Richard" userId="74b4a8b4-505c-49a2-8d61-de0fa2c5ed66" providerId="ADAL" clId="{5BCDB39F-2F83-4831-99BA-0B1B4038D4CA}" dt="2020-05-07T08:08:03.090" v="85"/>
          <ac:spMkLst>
            <pc:docMk/>
            <pc:sldMk cId="373704385" sldId="300"/>
            <ac:spMk id="4" creationId="{314A3DA0-3AFB-4B24-AF00-CEC2D8657DA6}"/>
          </ac:spMkLst>
        </pc:spChg>
        <pc:spChg chg="add del mod">
          <ac:chgData name="Richard" userId="74b4a8b4-505c-49a2-8d61-de0fa2c5ed66" providerId="ADAL" clId="{5BCDB39F-2F83-4831-99BA-0B1B4038D4CA}" dt="2020-05-07T08:08:03.090" v="85"/>
          <ac:spMkLst>
            <pc:docMk/>
            <pc:sldMk cId="373704385" sldId="300"/>
            <ac:spMk id="5" creationId="{B94ED651-44F6-49BD-A9F3-68F31D4CAE8E}"/>
          </ac:spMkLst>
        </pc:spChg>
        <pc:spChg chg="mod">
          <ac:chgData name="Richard" userId="74b4a8b4-505c-49a2-8d61-de0fa2c5ed66" providerId="ADAL" clId="{5BCDB39F-2F83-4831-99BA-0B1B4038D4CA}" dt="2020-05-07T08:08:03.158" v="89" actId="27636"/>
          <ac:spMkLst>
            <pc:docMk/>
            <pc:sldMk cId="373704385" sldId="300"/>
            <ac:spMk id="28674" creationId="{00000000-0000-0000-0000-000000000000}"/>
          </ac:spMkLst>
        </pc:spChg>
      </pc:sldChg>
      <pc:sldChg chg="addSp delSp modSp add del mod">
        <pc:chgData name="Richard" userId="74b4a8b4-505c-49a2-8d61-de0fa2c5ed66" providerId="ADAL" clId="{5BCDB39F-2F83-4831-99BA-0B1B4038D4CA}" dt="2020-05-07T09:59:38.253" v="1305" actId="47"/>
        <pc:sldMkLst>
          <pc:docMk/>
          <pc:sldMk cId="3843629452" sldId="301"/>
        </pc:sldMkLst>
        <pc:spChg chg="add del mod">
          <ac:chgData name="Richard" userId="74b4a8b4-505c-49a2-8d61-de0fa2c5ed66" providerId="ADAL" clId="{5BCDB39F-2F83-4831-99BA-0B1B4038D4CA}" dt="2020-05-07T08:08:03.090" v="85"/>
          <ac:spMkLst>
            <pc:docMk/>
            <pc:sldMk cId="3843629452" sldId="301"/>
            <ac:spMk id="2" creationId="{719697B3-A9BD-45CA-B698-9781A51E740B}"/>
          </ac:spMkLst>
        </pc:spChg>
        <pc:spChg chg="mod">
          <ac:chgData name="Richard" userId="74b4a8b4-505c-49a2-8d61-de0fa2c5ed66" providerId="ADAL" clId="{5BCDB39F-2F83-4831-99BA-0B1B4038D4CA}" dt="2020-05-07T08:08:03.164" v="90" actId="27636"/>
          <ac:spMkLst>
            <pc:docMk/>
            <pc:sldMk cId="3843629452" sldId="301"/>
            <ac:spMk id="29698" creationId="{00000000-0000-0000-0000-000000000000}"/>
          </ac:spMkLst>
        </pc:spChg>
        <pc:graphicFrameChg chg="mod">
          <ac:chgData name="Richard" userId="74b4a8b4-505c-49a2-8d61-de0fa2c5ed66" providerId="ADAL" clId="{5BCDB39F-2F83-4831-99BA-0B1B4038D4CA}" dt="2020-05-07T08:45:13.784" v="1102" actId="1076"/>
          <ac:graphicFrameMkLst>
            <pc:docMk/>
            <pc:sldMk cId="3843629452" sldId="301"/>
            <ac:graphicFrameMk id="29699" creationId="{00000000-0000-0000-0000-000000000000}"/>
          </ac:graphicFrameMkLst>
        </pc:graphicFrameChg>
      </pc:sldChg>
      <pc:sldChg chg="addSp delSp modSp add del">
        <pc:chgData name="Richard" userId="74b4a8b4-505c-49a2-8d61-de0fa2c5ed66" providerId="ADAL" clId="{5BCDB39F-2F83-4831-99BA-0B1B4038D4CA}" dt="2020-05-07T09:59:39.681" v="1306" actId="47"/>
        <pc:sldMkLst>
          <pc:docMk/>
          <pc:sldMk cId="394165928" sldId="302"/>
        </pc:sldMkLst>
        <pc:spChg chg="add del mod">
          <ac:chgData name="Richard" userId="74b4a8b4-505c-49a2-8d61-de0fa2c5ed66" providerId="ADAL" clId="{5BCDB39F-2F83-4831-99BA-0B1B4038D4CA}" dt="2020-05-07T08:08:03.090" v="85"/>
          <ac:spMkLst>
            <pc:docMk/>
            <pc:sldMk cId="394165928" sldId="302"/>
            <ac:spMk id="2" creationId="{36C1E30D-F133-40D3-A38E-CBD24C4007FF}"/>
          </ac:spMkLst>
        </pc:spChg>
        <pc:spChg chg="mod">
          <ac:chgData name="Richard" userId="74b4a8b4-505c-49a2-8d61-de0fa2c5ed66" providerId="ADAL" clId="{5BCDB39F-2F83-4831-99BA-0B1B4038D4CA}" dt="2020-05-07T08:08:03.090" v="85"/>
          <ac:spMkLst>
            <pc:docMk/>
            <pc:sldMk cId="394165928" sldId="302"/>
            <ac:spMk id="30722" creationId="{00000000-0000-0000-0000-000000000000}"/>
          </ac:spMkLst>
        </pc:spChg>
        <pc:picChg chg="mod">
          <ac:chgData name="Richard" userId="74b4a8b4-505c-49a2-8d61-de0fa2c5ed66" providerId="ADAL" clId="{5BCDB39F-2F83-4831-99BA-0B1B4038D4CA}" dt="2020-05-07T08:45:18.517" v="1103" actId="1076"/>
          <ac:picMkLst>
            <pc:docMk/>
            <pc:sldMk cId="394165928" sldId="302"/>
            <ac:picMk id="30723" creationId="{00000000-0000-0000-0000-000000000000}"/>
          </ac:picMkLst>
        </pc:picChg>
      </pc:sldChg>
      <pc:sldChg chg="addSp delSp modSp add del mod">
        <pc:chgData name="Richard" userId="74b4a8b4-505c-49a2-8d61-de0fa2c5ed66" providerId="ADAL" clId="{5BCDB39F-2F83-4831-99BA-0B1B4038D4CA}" dt="2020-05-07T09:59:40.858" v="1307" actId="47"/>
        <pc:sldMkLst>
          <pc:docMk/>
          <pc:sldMk cId="3408537212" sldId="303"/>
        </pc:sldMkLst>
        <pc:spChg chg="mod">
          <ac:chgData name="Richard" userId="74b4a8b4-505c-49a2-8d61-de0fa2c5ed66" providerId="ADAL" clId="{5BCDB39F-2F83-4831-99BA-0B1B4038D4CA}" dt="2020-05-07T08:45:23.658" v="1105" actId="1076"/>
          <ac:spMkLst>
            <pc:docMk/>
            <pc:sldMk cId="3408537212" sldId="303"/>
            <ac:spMk id="2" creationId="{00000000-0000-0000-0000-000000000000}"/>
          </ac:spMkLst>
        </pc:spChg>
        <pc:spChg chg="add del mod">
          <ac:chgData name="Richard" userId="74b4a8b4-505c-49a2-8d61-de0fa2c5ed66" providerId="ADAL" clId="{5BCDB39F-2F83-4831-99BA-0B1B4038D4CA}" dt="2020-05-07T08:08:03.090" v="85"/>
          <ac:spMkLst>
            <pc:docMk/>
            <pc:sldMk cId="3408537212" sldId="303"/>
            <ac:spMk id="3" creationId="{49F57CDC-76C8-4D1D-815A-431992738F23}"/>
          </ac:spMkLst>
        </pc:spChg>
        <pc:spChg chg="add del mod">
          <ac:chgData name="Richard" userId="74b4a8b4-505c-49a2-8d61-de0fa2c5ed66" providerId="ADAL" clId="{5BCDB39F-2F83-4831-99BA-0B1B4038D4CA}" dt="2020-05-07T08:08:03.090" v="85"/>
          <ac:spMkLst>
            <pc:docMk/>
            <pc:sldMk cId="3408537212" sldId="303"/>
            <ac:spMk id="4" creationId="{A602EBA6-31B1-4EDD-A774-A220AFF79313}"/>
          </ac:spMkLst>
        </pc:spChg>
        <pc:spChg chg="mod">
          <ac:chgData name="Richard" userId="74b4a8b4-505c-49a2-8d61-de0fa2c5ed66" providerId="ADAL" clId="{5BCDB39F-2F83-4831-99BA-0B1B4038D4CA}" dt="2020-05-07T08:08:03.090" v="85"/>
          <ac:spMkLst>
            <pc:docMk/>
            <pc:sldMk cId="3408537212" sldId="303"/>
            <ac:spMk id="31746" creationId="{00000000-0000-0000-0000-000000000000}"/>
          </ac:spMkLst>
        </pc:spChg>
        <pc:spChg chg="mod">
          <ac:chgData name="Richard" userId="74b4a8b4-505c-49a2-8d61-de0fa2c5ed66" providerId="ADAL" clId="{5BCDB39F-2F83-4831-99BA-0B1B4038D4CA}" dt="2020-05-07T08:45:31.711" v="1106" actId="1076"/>
          <ac:spMkLst>
            <pc:docMk/>
            <pc:sldMk cId="3408537212" sldId="303"/>
            <ac:spMk id="31749" creationId="{00000000-0000-0000-0000-000000000000}"/>
          </ac:spMkLst>
        </pc:spChg>
        <pc:spChg chg="mod">
          <ac:chgData name="Richard" userId="74b4a8b4-505c-49a2-8d61-de0fa2c5ed66" providerId="ADAL" clId="{5BCDB39F-2F83-4831-99BA-0B1B4038D4CA}" dt="2020-05-07T08:45:31.711" v="1106" actId="1076"/>
          <ac:spMkLst>
            <pc:docMk/>
            <pc:sldMk cId="3408537212" sldId="303"/>
            <ac:spMk id="31750" creationId="{00000000-0000-0000-0000-000000000000}"/>
          </ac:spMkLst>
        </pc:spChg>
        <pc:spChg chg="mod">
          <ac:chgData name="Richard" userId="74b4a8b4-505c-49a2-8d61-de0fa2c5ed66" providerId="ADAL" clId="{5BCDB39F-2F83-4831-99BA-0B1B4038D4CA}" dt="2020-05-07T08:45:31.711" v="1106" actId="1076"/>
          <ac:spMkLst>
            <pc:docMk/>
            <pc:sldMk cId="3408537212" sldId="303"/>
            <ac:spMk id="31751" creationId="{00000000-0000-0000-0000-000000000000}"/>
          </ac:spMkLst>
        </pc:spChg>
        <pc:spChg chg="mod">
          <ac:chgData name="Richard" userId="74b4a8b4-505c-49a2-8d61-de0fa2c5ed66" providerId="ADAL" clId="{5BCDB39F-2F83-4831-99BA-0B1B4038D4CA}" dt="2020-05-07T08:45:31.711" v="1106" actId="1076"/>
          <ac:spMkLst>
            <pc:docMk/>
            <pc:sldMk cId="3408537212" sldId="303"/>
            <ac:spMk id="31752" creationId="{00000000-0000-0000-0000-000000000000}"/>
          </ac:spMkLst>
        </pc:spChg>
        <pc:spChg chg="mod">
          <ac:chgData name="Richard" userId="74b4a8b4-505c-49a2-8d61-de0fa2c5ed66" providerId="ADAL" clId="{5BCDB39F-2F83-4831-99BA-0B1B4038D4CA}" dt="2020-05-07T08:45:31.711" v="1106" actId="1076"/>
          <ac:spMkLst>
            <pc:docMk/>
            <pc:sldMk cId="3408537212" sldId="303"/>
            <ac:spMk id="31753" creationId="{00000000-0000-0000-0000-000000000000}"/>
          </ac:spMkLst>
        </pc:spChg>
        <pc:spChg chg="mod">
          <ac:chgData name="Richard" userId="74b4a8b4-505c-49a2-8d61-de0fa2c5ed66" providerId="ADAL" clId="{5BCDB39F-2F83-4831-99BA-0B1B4038D4CA}" dt="2020-05-07T08:45:31.711" v="1106" actId="1076"/>
          <ac:spMkLst>
            <pc:docMk/>
            <pc:sldMk cId="3408537212" sldId="303"/>
            <ac:spMk id="31754" creationId="{00000000-0000-0000-0000-000000000000}"/>
          </ac:spMkLst>
        </pc:spChg>
        <pc:grpChg chg="mod">
          <ac:chgData name="Richard" userId="74b4a8b4-505c-49a2-8d61-de0fa2c5ed66" providerId="ADAL" clId="{5BCDB39F-2F83-4831-99BA-0B1B4038D4CA}" dt="2020-05-07T08:45:31.711" v="1106" actId="1076"/>
          <ac:grpSpMkLst>
            <pc:docMk/>
            <pc:sldMk cId="3408537212" sldId="303"/>
            <ac:grpSpMk id="5" creationId="{00000000-0000-0000-0000-000000000000}"/>
          </ac:grpSpMkLst>
        </pc:grpChg>
        <pc:graphicFrameChg chg="mod">
          <ac:chgData name="Richard" userId="74b4a8b4-505c-49a2-8d61-de0fa2c5ed66" providerId="ADAL" clId="{5BCDB39F-2F83-4831-99BA-0B1B4038D4CA}" dt="2020-05-07T08:45:31.711" v="1106" actId="1076"/>
          <ac:graphicFrameMkLst>
            <pc:docMk/>
            <pc:sldMk cId="3408537212" sldId="303"/>
            <ac:graphicFrameMk id="31748" creationId="{00000000-0000-0000-0000-000000000000}"/>
          </ac:graphicFrameMkLst>
        </pc:graphicFrameChg>
      </pc:sldChg>
      <pc:sldChg chg="addSp delSp modSp add del mod">
        <pc:chgData name="Richard" userId="74b4a8b4-505c-49a2-8d61-de0fa2c5ed66" providerId="ADAL" clId="{5BCDB39F-2F83-4831-99BA-0B1B4038D4CA}" dt="2020-05-07T09:59:42.506" v="1308" actId="47"/>
        <pc:sldMkLst>
          <pc:docMk/>
          <pc:sldMk cId="3479910036" sldId="304"/>
        </pc:sldMkLst>
        <pc:spChg chg="add del mod">
          <ac:chgData name="Richard" userId="74b4a8b4-505c-49a2-8d61-de0fa2c5ed66" providerId="ADAL" clId="{5BCDB39F-2F83-4831-99BA-0B1B4038D4CA}" dt="2020-05-07T08:08:03.090" v="85"/>
          <ac:spMkLst>
            <pc:docMk/>
            <pc:sldMk cId="3479910036" sldId="304"/>
            <ac:spMk id="2" creationId="{41B61A68-1639-4525-8CFD-35299299CCBA}"/>
          </ac:spMkLst>
        </pc:spChg>
        <pc:spChg chg="mod">
          <ac:chgData name="Richard" userId="74b4a8b4-505c-49a2-8d61-de0fa2c5ed66" providerId="ADAL" clId="{5BCDB39F-2F83-4831-99BA-0B1B4038D4CA}" dt="2020-05-07T08:08:03.090" v="85"/>
          <ac:spMkLst>
            <pc:docMk/>
            <pc:sldMk cId="3479910036" sldId="304"/>
            <ac:spMk id="32770" creationId="{00000000-0000-0000-0000-000000000000}"/>
          </ac:spMkLst>
        </pc:spChg>
        <pc:graphicFrameChg chg="mod">
          <ac:chgData name="Richard" userId="74b4a8b4-505c-49a2-8d61-de0fa2c5ed66" providerId="ADAL" clId="{5BCDB39F-2F83-4831-99BA-0B1B4038D4CA}" dt="2020-05-07T08:45:36.485" v="1107" actId="1076"/>
          <ac:graphicFrameMkLst>
            <pc:docMk/>
            <pc:sldMk cId="3479910036" sldId="304"/>
            <ac:graphicFrameMk id="32771" creationId="{00000000-0000-0000-0000-000000000000}"/>
          </ac:graphicFrameMkLst>
        </pc:graphicFrameChg>
      </pc:sldChg>
      <pc:sldChg chg="addSp delSp modSp add del">
        <pc:chgData name="Richard" userId="74b4a8b4-505c-49a2-8d61-de0fa2c5ed66" providerId="ADAL" clId="{5BCDB39F-2F83-4831-99BA-0B1B4038D4CA}" dt="2020-05-07T09:59:43.451" v="1309" actId="47"/>
        <pc:sldMkLst>
          <pc:docMk/>
          <pc:sldMk cId="2309416511" sldId="305"/>
        </pc:sldMkLst>
        <pc:spChg chg="mod">
          <ac:chgData name="Richard" userId="74b4a8b4-505c-49a2-8d61-de0fa2c5ed66" providerId="ADAL" clId="{5BCDB39F-2F83-4831-99BA-0B1B4038D4CA}" dt="2020-05-07T08:08:03.090" v="85"/>
          <ac:spMkLst>
            <pc:docMk/>
            <pc:sldMk cId="2309416511" sldId="305"/>
            <ac:spMk id="2" creationId="{00000000-0000-0000-0000-000000000000}"/>
          </ac:spMkLst>
        </pc:spChg>
        <pc:spChg chg="add del mod">
          <ac:chgData name="Richard" userId="74b4a8b4-505c-49a2-8d61-de0fa2c5ed66" providerId="ADAL" clId="{5BCDB39F-2F83-4831-99BA-0B1B4038D4CA}" dt="2020-05-07T08:08:03.090" v="85"/>
          <ac:spMkLst>
            <pc:docMk/>
            <pc:sldMk cId="2309416511" sldId="305"/>
            <ac:spMk id="3" creationId="{DBAED470-D706-43B2-B524-754DF59A28E4}"/>
          </ac:spMkLst>
        </pc:spChg>
        <pc:spChg chg="add del mod">
          <ac:chgData name="Richard" userId="74b4a8b4-505c-49a2-8d61-de0fa2c5ed66" providerId="ADAL" clId="{5BCDB39F-2F83-4831-99BA-0B1B4038D4CA}" dt="2020-05-07T08:08:03.090" v="85"/>
          <ac:spMkLst>
            <pc:docMk/>
            <pc:sldMk cId="2309416511" sldId="305"/>
            <ac:spMk id="4" creationId="{81023140-27D6-45C0-8952-651B4C0F88FB}"/>
          </ac:spMkLst>
        </pc:spChg>
        <pc:spChg chg="mod">
          <ac:chgData name="Richard" userId="74b4a8b4-505c-49a2-8d61-de0fa2c5ed66" providerId="ADAL" clId="{5BCDB39F-2F83-4831-99BA-0B1B4038D4CA}" dt="2020-05-07T08:08:03.090" v="85"/>
          <ac:spMkLst>
            <pc:docMk/>
            <pc:sldMk cId="2309416511" sldId="305"/>
            <ac:spMk id="33794" creationId="{00000000-0000-0000-0000-000000000000}"/>
          </ac:spMkLst>
        </pc:spChg>
        <pc:picChg chg="mod">
          <ac:chgData name="Richard" userId="74b4a8b4-505c-49a2-8d61-de0fa2c5ed66" providerId="ADAL" clId="{5BCDB39F-2F83-4831-99BA-0B1B4038D4CA}" dt="2020-05-07T08:45:47.063" v="1109"/>
          <ac:picMkLst>
            <pc:docMk/>
            <pc:sldMk cId="2309416511" sldId="305"/>
            <ac:picMk id="33796" creationId="{00000000-0000-0000-0000-000000000000}"/>
          </ac:picMkLst>
        </pc:picChg>
      </pc:sldChg>
      <pc:sldChg chg="addSp delSp modSp add del mod">
        <pc:chgData name="Richard" userId="74b4a8b4-505c-49a2-8d61-de0fa2c5ed66" providerId="ADAL" clId="{5BCDB39F-2F83-4831-99BA-0B1B4038D4CA}" dt="2020-05-07T09:59:44.801" v="1310" actId="47"/>
        <pc:sldMkLst>
          <pc:docMk/>
          <pc:sldMk cId="3350201033" sldId="306"/>
        </pc:sldMkLst>
        <pc:spChg chg="mod">
          <ac:chgData name="Richard" userId="74b4a8b4-505c-49a2-8d61-de0fa2c5ed66" providerId="ADAL" clId="{5BCDB39F-2F83-4831-99BA-0B1B4038D4CA}" dt="2020-05-07T08:08:03.090" v="85"/>
          <ac:spMkLst>
            <pc:docMk/>
            <pc:sldMk cId="3350201033" sldId="306"/>
            <ac:spMk id="2" creationId="{00000000-0000-0000-0000-000000000000}"/>
          </ac:spMkLst>
        </pc:spChg>
        <pc:spChg chg="add del mod">
          <ac:chgData name="Richard" userId="74b4a8b4-505c-49a2-8d61-de0fa2c5ed66" providerId="ADAL" clId="{5BCDB39F-2F83-4831-99BA-0B1B4038D4CA}" dt="2020-05-07T08:08:03.090" v="85"/>
          <ac:spMkLst>
            <pc:docMk/>
            <pc:sldMk cId="3350201033" sldId="306"/>
            <ac:spMk id="3" creationId="{073E5504-37C8-448D-969B-031FC56CFA61}"/>
          </ac:spMkLst>
        </pc:spChg>
        <pc:spChg chg="add del mod">
          <ac:chgData name="Richard" userId="74b4a8b4-505c-49a2-8d61-de0fa2c5ed66" providerId="ADAL" clId="{5BCDB39F-2F83-4831-99BA-0B1B4038D4CA}" dt="2020-05-07T08:08:03.090" v="85"/>
          <ac:spMkLst>
            <pc:docMk/>
            <pc:sldMk cId="3350201033" sldId="306"/>
            <ac:spMk id="4" creationId="{3BD145E5-2B7D-4D96-8ECE-AEE7189E9413}"/>
          </ac:spMkLst>
        </pc:spChg>
        <pc:spChg chg="mod">
          <ac:chgData name="Richard" userId="74b4a8b4-505c-49a2-8d61-de0fa2c5ed66" providerId="ADAL" clId="{5BCDB39F-2F83-4831-99BA-0B1B4038D4CA}" dt="2020-05-07T08:08:03.090" v="85"/>
          <ac:spMkLst>
            <pc:docMk/>
            <pc:sldMk cId="3350201033" sldId="306"/>
            <ac:spMk id="34818" creationId="{00000000-0000-0000-0000-000000000000}"/>
          </ac:spMkLst>
        </pc:spChg>
        <pc:graphicFrameChg chg="mod">
          <ac:chgData name="Richard" userId="74b4a8b4-505c-49a2-8d61-de0fa2c5ed66" providerId="ADAL" clId="{5BCDB39F-2F83-4831-99BA-0B1B4038D4CA}" dt="2020-05-07T08:45:51.898" v="1110" actId="1076"/>
          <ac:graphicFrameMkLst>
            <pc:docMk/>
            <pc:sldMk cId="3350201033" sldId="306"/>
            <ac:graphicFrameMk id="34819" creationId="{00000000-0000-0000-0000-000000000000}"/>
          </ac:graphicFrameMkLst>
        </pc:graphicFrameChg>
      </pc:sldChg>
      <pc:sldChg chg="addSp delSp modSp add del mod">
        <pc:chgData name="Richard" userId="74b4a8b4-505c-49a2-8d61-de0fa2c5ed66" providerId="ADAL" clId="{5BCDB39F-2F83-4831-99BA-0B1B4038D4CA}" dt="2020-05-07T09:59:45.719" v="1311" actId="47"/>
        <pc:sldMkLst>
          <pc:docMk/>
          <pc:sldMk cId="3177549527" sldId="307"/>
        </pc:sldMkLst>
        <pc:spChg chg="mod">
          <ac:chgData name="Richard" userId="74b4a8b4-505c-49a2-8d61-de0fa2c5ed66" providerId="ADAL" clId="{5BCDB39F-2F83-4831-99BA-0B1B4038D4CA}" dt="2020-05-07T08:08:03.090" v="85"/>
          <ac:spMkLst>
            <pc:docMk/>
            <pc:sldMk cId="3177549527" sldId="307"/>
            <ac:spMk id="2" creationId="{00000000-0000-0000-0000-000000000000}"/>
          </ac:spMkLst>
        </pc:spChg>
        <pc:spChg chg="add del mod">
          <ac:chgData name="Richard" userId="74b4a8b4-505c-49a2-8d61-de0fa2c5ed66" providerId="ADAL" clId="{5BCDB39F-2F83-4831-99BA-0B1B4038D4CA}" dt="2020-05-07T08:08:03.090" v="85"/>
          <ac:spMkLst>
            <pc:docMk/>
            <pc:sldMk cId="3177549527" sldId="307"/>
            <ac:spMk id="3" creationId="{6FBF5835-13F3-40F2-9F34-4B7F48E9F4AA}"/>
          </ac:spMkLst>
        </pc:spChg>
        <pc:spChg chg="add del mod">
          <ac:chgData name="Richard" userId="74b4a8b4-505c-49a2-8d61-de0fa2c5ed66" providerId="ADAL" clId="{5BCDB39F-2F83-4831-99BA-0B1B4038D4CA}" dt="2020-05-07T08:08:03.090" v="85"/>
          <ac:spMkLst>
            <pc:docMk/>
            <pc:sldMk cId="3177549527" sldId="307"/>
            <ac:spMk id="4" creationId="{C8D5A4C7-984D-4DD9-B752-9BE6B7DAFA9A}"/>
          </ac:spMkLst>
        </pc:spChg>
        <pc:spChg chg="mod">
          <ac:chgData name="Richard" userId="74b4a8b4-505c-49a2-8d61-de0fa2c5ed66" providerId="ADAL" clId="{5BCDB39F-2F83-4831-99BA-0B1B4038D4CA}" dt="2020-05-07T08:08:03.090" v="85"/>
          <ac:spMkLst>
            <pc:docMk/>
            <pc:sldMk cId="3177549527" sldId="307"/>
            <ac:spMk id="35842" creationId="{00000000-0000-0000-0000-000000000000}"/>
          </ac:spMkLst>
        </pc:spChg>
        <pc:graphicFrameChg chg="mod">
          <ac:chgData name="Richard" userId="74b4a8b4-505c-49a2-8d61-de0fa2c5ed66" providerId="ADAL" clId="{5BCDB39F-2F83-4831-99BA-0B1B4038D4CA}" dt="2020-05-07T08:45:56.320" v="1111" actId="1076"/>
          <ac:graphicFrameMkLst>
            <pc:docMk/>
            <pc:sldMk cId="3177549527" sldId="307"/>
            <ac:graphicFrameMk id="35844" creationId="{00000000-0000-0000-0000-000000000000}"/>
          </ac:graphicFrameMkLst>
        </pc:graphicFrameChg>
      </pc:sldChg>
      <pc:sldChg chg="addSp delSp modSp add del mod">
        <pc:chgData name="Richard" userId="74b4a8b4-505c-49a2-8d61-de0fa2c5ed66" providerId="ADAL" clId="{5BCDB39F-2F83-4831-99BA-0B1B4038D4CA}" dt="2020-05-07T09:59:47.189" v="1312" actId="47"/>
        <pc:sldMkLst>
          <pc:docMk/>
          <pc:sldMk cId="4265632962" sldId="308"/>
        </pc:sldMkLst>
        <pc:spChg chg="mod">
          <ac:chgData name="Richard" userId="74b4a8b4-505c-49a2-8d61-de0fa2c5ed66" providerId="ADAL" clId="{5BCDB39F-2F83-4831-99BA-0B1B4038D4CA}" dt="2020-05-07T08:46:04.928" v="1113" actId="1076"/>
          <ac:spMkLst>
            <pc:docMk/>
            <pc:sldMk cId="4265632962" sldId="308"/>
            <ac:spMk id="2" creationId="{00000000-0000-0000-0000-000000000000}"/>
          </ac:spMkLst>
        </pc:spChg>
        <pc:spChg chg="add del mod">
          <ac:chgData name="Richard" userId="74b4a8b4-505c-49a2-8d61-de0fa2c5ed66" providerId="ADAL" clId="{5BCDB39F-2F83-4831-99BA-0B1B4038D4CA}" dt="2020-05-07T08:08:03.090" v="85"/>
          <ac:spMkLst>
            <pc:docMk/>
            <pc:sldMk cId="4265632962" sldId="308"/>
            <ac:spMk id="3" creationId="{183E4620-5EA4-46E7-BB37-682D2C36C537}"/>
          </ac:spMkLst>
        </pc:spChg>
        <pc:spChg chg="add del mod">
          <ac:chgData name="Richard" userId="74b4a8b4-505c-49a2-8d61-de0fa2c5ed66" providerId="ADAL" clId="{5BCDB39F-2F83-4831-99BA-0B1B4038D4CA}" dt="2020-05-07T08:08:03.090" v="85"/>
          <ac:spMkLst>
            <pc:docMk/>
            <pc:sldMk cId="4265632962" sldId="308"/>
            <ac:spMk id="5" creationId="{24DFC782-8E96-4FA6-BA7F-E850B97C3F27}"/>
          </ac:spMkLst>
        </pc:spChg>
        <pc:spChg chg="mod">
          <ac:chgData name="Richard" userId="74b4a8b4-505c-49a2-8d61-de0fa2c5ed66" providerId="ADAL" clId="{5BCDB39F-2F83-4831-99BA-0B1B4038D4CA}" dt="2020-05-07T08:08:03.090" v="85"/>
          <ac:spMkLst>
            <pc:docMk/>
            <pc:sldMk cId="4265632962" sldId="308"/>
            <ac:spMk id="36866" creationId="{00000000-0000-0000-0000-000000000000}"/>
          </ac:spMkLst>
        </pc:spChg>
        <pc:spChg chg="mod">
          <ac:chgData name="Richard" userId="74b4a8b4-505c-49a2-8d61-de0fa2c5ed66" providerId="ADAL" clId="{5BCDB39F-2F83-4831-99BA-0B1B4038D4CA}" dt="2020-05-07T08:46:13.772" v="1115" actId="1076"/>
          <ac:spMkLst>
            <pc:docMk/>
            <pc:sldMk cId="4265632962" sldId="308"/>
            <ac:spMk id="36870" creationId="{00000000-0000-0000-0000-000000000000}"/>
          </ac:spMkLst>
        </pc:spChg>
        <pc:spChg chg="mod">
          <ac:chgData name="Richard" userId="74b4a8b4-505c-49a2-8d61-de0fa2c5ed66" providerId="ADAL" clId="{5BCDB39F-2F83-4831-99BA-0B1B4038D4CA}" dt="2020-05-07T08:46:13.772" v="1115" actId="1076"/>
          <ac:spMkLst>
            <pc:docMk/>
            <pc:sldMk cId="4265632962" sldId="308"/>
            <ac:spMk id="36871" creationId="{00000000-0000-0000-0000-000000000000}"/>
          </ac:spMkLst>
        </pc:spChg>
        <pc:spChg chg="mod">
          <ac:chgData name="Richard" userId="74b4a8b4-505c-49a2-8d61-de0fa2c5ed66" providerId="ADAL" clId="{5BCDB39F-2F83-4831-99BA-0B1B4038D4CA}" dt="2020-05-07T08:46:13.772" v="1115" actId="1076"/>
          <ac:spMkLst>
            <pc:docMk/>
            <pc:sldMk cId="4265632962" sldId="308"/>
            <ac:spMk id="36872" creationId="{00000000-0000-0000-0000-000000000000}"/>
          </ac:spMkLst>
        </pc:spChg>
        <pc:spChg chg="mod">
          <ac:chgData name="Richard" userId="74b4a8b4-505c-49a2-8d61-de0fa2c5ed66" providerId="ADAL" clId="{5BCDB39F-2F83-4831-99BA-0B1B4038D4CA}" dt="2020-05-07T08:46:13.772" v="1115" actId="1076"/>
          <ac:spMkLst>
            <pc:docMk/>
            <pc:sldMk cId="4265632962" sldId="308"/>
            <ac:spMk id="36873" creationId="{00000000-0000-0000-0000-000000000000}"/>
          </ac:spMkLst>
        </pc:spChg>
        <pc:spChg chg="mod">
          <ac:chgData name="Richard" userId="74b4a8b4-505c-49a2-8d61-de0fa2c5ed66" providerId="ADAL" clId="{5BCDB39F-2F83-4831-99BA-0B1B4038D4CA}" dt="2020-05-07T08:46:13.772" v="1115" actId="1076"/>
          <ac:spMkLst>
            <pc:docMk/>
            <pc:sldMk cId="4265632962" sldId="308"/>
            <ac:spMk id="36874" creationId="{00000000-0000-0000-0000-000000000000}"/>
          </ac:spMkLst>
        </pc:spChg>
        <pc:grpChg chg="mod">
          <ac:chgData name="Richard" userId="74b4a8b4-505c-49a2-8d61-de0fa2c5ed66" providerId="ADAL" clId="{5BCDB39F-2F83-4831-99BA-0B1B4038D4CA}" dt="2020-05-07T08:46:13.772" v="1115" actId="1076"/>
          <ac:grpSpMkLst>
            <pc:docMk/>
            <pc:sldMk cId="4265632962" sldId="308"/>
            <ac:grpSpMk id="4" creationId="{00000000-0000-0000-0000-000000000000}"/>
          </ac:grpSpMkLst>
        </pc:grpChg>
        <pc:picChg chg="mod">
          <ac:chgData name="Richard" userId="74b4a8b4-505c-49a2-8d61-de0fa2c5ed66" providerId="ADAL" clId="{5BCDB39F-2F83-4831-99BA-0B1B4038D4CA}" dt="2020-05-07T08:46:13.772" v="1115" actId="1076"/>
          <ac:picMkLst>
            <pc:docMk/>
            <pc:sldMk cId="4265632962" sldId="308"/>
            <ac:picMk id="36868" creationId="{00000000-0000-0000-0000-000000000000}"/>
          </ac:picMkLst>
        </pc:picChg>
      </pc:sldChg>
      <pc:sldChg chg="addSp delSp modSp add del mod">
        <pc:chgData name="Richard" userId="74b4a8b4-505c-49a2-8d61-de0fa2c5ed66" providerId="ADAL" clId="{5BCDB39F-2F83-4831-99BA-0B1B4038D4CA}" dt="2020-05-07T09:59:47.974" v="1313" actId="47"/>
        <pc:sldMkLst>
          <pc:docMk/>
          <pc:sldMk cId="3405853347" sldId="309"/>
        </pc:sldMkLst>
        <pc:spChg chg="add del mod">
          <ac:chgData name="Richard" userId="74b4a8b4-505c-49a2-8d61-de0fa2c5ed66" providerId="ADAL" clId="{5BCDB39F-2F83-4831-99BA-0B1B4038D4CA}" dt="2020-05-07T08:08:03.090" v="85"/>
          <ac:spMkLst>
            <pc:docMk/>
            <pc:sldMk cId="3405853347" sldId="309"/>
            <ac:spMk id="2" creationId="{04477C19-CC7D-4A04-9866-81ECED64CB85}"/>
          </ac:spMkLst>
        </pc:spChg>
        <pc:spChg chg="mod">
          <ac:chgData name="Richard" userId="74b4a8b4-505c-49a2-8d61-de0fa2c5ed66" providerId="ADAL" clId="{5BCDB39F-2F83-4831-99BA-0B1B4038D4CA}" dt="2020-05-07T08:47:44.712" v="1123" actId="20577"/>
          <ac:spMkLst>
            <pc:docMk/>
            <pc:sldMk cId="3405853347" sldId="309"/>
            <ac:spMk id="3" creationId="{00000000-0000-0000-0000-000000000000}"/>
          </ac:spMkLst>
        </pc:spChg>
        <pc:spChg chg="add del mod">
          <ac:chgData name="Richard" userId="74b4a8b4-505c-49a2-8d61-de0fa2c5ed66" providerId="ADAL" clId="{5BCDB39F-2F83-4831-99BA-0B1B4038D4CA}" dt="2020-05-07T08:08:03.090" v="85"/>
          <ac:spMkLst>
            <pc:docMk/>
            <pc:sldMk cId="3405853347" sldId="309"/>
            <ac:spMk id="4" creationId="{5FE9E8D0-95D0-431E-A2CB-7F6BF149E98B}"/>
          </ac:spMkLst>
        </pc:spChg>
        <pc:spChg chg="mod">
          <ac:chgData name="Richard" userId="74b4a8b4-505c-49a2-8d61-de0fa2c5ed66" providerId="ADAL" clId="{5BCDB39F-2F83-4831-99BA-0B1B4038D4CA}" dt="2020-05-07T08:08:03.090" v="85"/>
          <ac:spMkLst>
            <pc:docMk/>
            <pc:sldMk cId="3405853347" sldId="309"/>
            <ac:spMk id="37890" creationId="{00000000-0000-0000-0000-000000000000}"/>
          </ac:spMkLst>
        </pc:spChg>
        <pc:spChg chg="mod">
          <ac:chgData name="Richard" userId="74b4a8b4-505c-49a2-8d61-de0fa2c5ed66" providerId="ADAL" clId="{5BCDB39F-2F83-4831-99BA-0B1B4038D4CA}" dt="2020-05-07T08:47:36.341" v="1120" actId="1076"/>
          <ac:spMkLst>
            <pc:docMk/>
            <pc:sldMk cId="3405853347" sldId="309"/>
            <ac:spMk id="37892" creationId="{00000000-0000-0000-0000-000000000000}"/>
          </ac:spMkLst>
        </pc:spChg>
      </pc:sldChg>
      <pc:sldChg chg="addSp delSp modSp add del mod">
        <pc:chgData name="Richard" userId="74b4a8b4-505c-49a2-8d61-de0fa2c5ed66" providerId="ADAL" clId="{5BCDB39F-2F83-4831-99BA-0B1B4038D4CA}" dt="2020-05-07T09:59:49.148" v="1314" actId="47"/>
        <pc:sldMkLst>
          <pc:docMk/>
          <pc:sldMk cId="3092400582" sldId="310"/>
        </pc:sldMkLst>
        <pc:spChg chg="add del mod">
          <ac:chgData name="Richard" userId="74b4a8b4-505c-49a2-8d61-de0fa2c5ed66" providerId="ADAL" clId="{5BCDB39F-2F83-4831-99BA-0B1B4038D4CA}" dt="2020-05-07T08:08:03.090" v="85"/>
          <ac:spMkLst>
            <pc:docMk/>
            <pc:sldMk cId="3092400582" sldId="310"/>
            <ac:spMk id="2" creationId="{C506AB3C-839C-432B-9079-4A78A6AC409E}"/>
          </ac:spMkLst>
        </pc:spChg>
        <pc:spChg chg="add del mod">
          <ac:chgData name="Richard" userId="74b4a8b4-505c-49a2-8d61-de0fa2c5ed66" providerId="ADAL" clId="{5BCDB39F-2F83-4831-99BA-0B1B4038D4CA}" dt="2020-05-07T08:08:03.090" v="85"/>
          <ac:spMkLst>
            <pc:docMk/>
            <pc:sldMk cId="3092400582" sldId="310"/>
            <ac:spMk id="3" creationId="{EDB32074-19B2-4A89-9A8A-12F8B1279025}"/>
          </ac:spMkLst>
        </pc:spChg>
        <pc:spChg chg="mod">
          <ac:chgData name="Richard" userId="74b4a8b4-505c-49a2-8d61-de0fa2c5ed66" providerId="ADAL" clId="{5BCDB39F-2F83-4831-99BA-0B1B4038D4CA}" dt="2020-05-07T08:08:03.090" v="85"/>
          <ac:spMkLst>
            <pc:docMk/>
            <pc:sldMk cId="3092400582" sldId="310"/>
            <ac:spMk id="38914" creationId="{00000000-0000-0000-0000-000000000000}"/>
          </ac:spMkLst>
        </pc:spChg>
        <pc:picChg chg="mod">
          <ac:chgData name="Richard" userId="74b4a8b4-505c-49a2-8d61-de0fa2c5ed66" providerId="ADAL" clId="{5BCDB39F-2F83-4831-99BA-0B1B4038D4CA}" dt="2020-05-07T08:47:56.283" v="1125"/>
          <ac:picMkLst>
            <pc:docMk/>
            <pc:sldMk cId="3092400582" sldId="310"/>
            <ac:picMk id="38915" creationId="{00000000-0000-0000-0000-000000000000}"/>
          </ac:picMkLst>
        </pc:picChg>
      </pc:sldChg>
      <pc:sldChg chg="addSp delSp modSp add del mod">
        <pc:chgData name="Richard" userId="74b4a8b4-505c-49a2-8d61-de0fa2c5ed66" providerId="ADAL" clId="{5BCDB39F-2F83-4831-99BA-0B1B4038D4CA}" dt="2020-05-07T09:59:50.120" v="1315" actId="47"/>
        <pc:sldMkLst>
          <pc:docMk/>
          <pc:sldMk cId="3822176132" sldId="311"/>
        </pc:sldMkLst>
        <pc:spChg chg="mod">
          <ac:chgData name="Richard" userId="74b4a8b4-505c-49a2-8d61-de0fa2c5ed66" providerId="ADAL" clId="{5BCDB39F-2F83-4831-99BA-0B1B4038D4CA}" dt="2020-05-07T08:08:03.090" v="85"/>
          <ac:spMkLst>
            <pc:docMk/>
            <pc:sldMk cId="3822176132" sldId="311"/>
            <ac:spMk id="2" creationId="{00000000-0000-0000-0000-000000000000}"/>
          </ac:spMkLst>
        </pc:spChg>
        <pc:spChg chg="add del mod">
          <ac:chgData name="Richard" userId="74b4a8b4-505c-49a2-8d61-de0fa2c5ed66" providerId="ADAL" clId="{5BCDB39F-2F83-4831-99BA-0B1B4038D4CA}" dt="2020-05-07T08:08:03.090" v="85"/>
          <ac:spMkLst>
            <pc:docMk/>
            <pc:sldMk cId="3822176132" sldId="311"/>
            <ac:spMk id="3" creationId="{F023BCF4-2B19-4D5B-A2AC-31620F9ADDE8}"/>
          </ac:spMkLst>
        </pc:spChg>
        <pc:spChg chg="add del mod">
          <ac:chgData name="Richard" userId="74b4a8b4-505c-49a2-8d61-de0fa2c5ed66" providerId="ADAL" clId="{5BCDB39F-2F83-4831-99BA-0B1B4038D4CA}" dt="2020-05-07T08:08:03.090" v="85"/>
          <ac:spMkLst>
            <pc:docMk/>
            <pc:sldMk cId="3822176132" sldId="311"/>
            <ac:spMk id="4" creationId="{F18011E0-B2A6-4E1C-BFD5-7E835EADD2DB}"/>
          </ac:spMkLst>
        </pc:spChg>
        <pc:spChg chg="mod">
          <ac:chgData name="Richard" userId="74b4a8b4-505c-49a2-8d61-de0fa2c5ed66" providerId="ADAL" clId="{5BCDB39F-2F83-4831-99BA-0B1B4038D4CA}" dt="2020-05-07T08:08:03.179" v="91" actId="27636"/>
          <ac:spMkLst>
            <pc:docMk/>
            <pc:sldMk cId="3822176132" sldId="311"/>
            <ac:spMk id="39938" creationId="{00000000-0000-0000-0000-000000000000}"/>
          </ac:spMkLst>
        </pc:spChg>
      </pc:sldChg>
      <pc:sldChg chg="addSp delSp modSp add del mod">
        <pc:chgData name="Richard" userId="74b4a8b4-505c-49a2-8d61-de0fa2c5ed66" providerId="ADAL" clId="{5BCDB39F-2F83-4831-99BA-0B1B4038D4CA}" dt="2020-05-07T09:59:50.817" v="1316" actId="47"/>
        <pc:sldMkLst>
          <pc:docMk/>
          <pc:sldMk cId="3548855503" sldId="312"/>
        </pc:sldMkLst>
        <pc:spChg chg="mod">
          <ac:chgData name="Richard" userId="74b4a8b4-505c-49a2-8d61-de0fa2c5ed66" providerId="ADAL" clId="{5BCDB39F-2F83-4831-99BA-0B1B4038D4CA}" dt="2020-05-07T08:08:03.090" v="85"/>
          <ac:spMkLst>
            <pc:docMk/>
            <pc:sldMk cId="3548855503" sldId="312"/>
            <ac:spMk id="2" creationId="{00000000-0000-0000-0000-000000000000}"/>
          </ac:spMkLst>
        </pc:spChg>
        <pc:spChg chg="add del mod">
          <ac:chgData name="Richard" userId="74b4a8b4-505c-49a2-8d61-de0fa2c5ed66" providerId="ADAL" clId="{5BCDB39F-2F83-4831-99BA-0B1B4038D4CA}" dt="2020-05-07T08:08:03.090" v="85"/>
          <ac:spMkLst>
            <pc:docMk/>
            <pc:sldMk cId="3548855503" sldId="312"/>
            <ac:spMk id="3" creationId="{4F6293B5-F1A1-4B4B-89B8-84A7681E77B4}"/>
          </ac:spMkLst>
        </pc:spChg>
        <pc:spChg chg="add del mod">
          <ac:chgData name="Richard" userId="74b4a8b4-505c-49a2-8d61-de0fa2c5ed66" providerId="ADAL" clId="{5BCDB39F-2F83-4831-99BA-0B1B4038D4CA}" dt="2020-05-07T08:08:03.090" v="85"/>
          <ac:spMkLst>
            <pc:docMk/>
            <pc:sldMk cId="3548855503" sldId="312"/>
            <ac:spMk id="4" creationId="{4CE2A2C7-CBA2-4CC7-AEB0-61F30EDEF8BF}"/>
          </ac:spMkLst>
        </pc:spChg>
        <pc:spChg chg="mod">
          <ac:chgData name="Richard" userId="74b4a8b4-505c-49a2-8d61-de0fa2c5ed66" providerId="ADAL" clId="{5BCDB39F-2F83-4831-99BA-0B1B4038D4CA}" dt="2020-05-07T08:08:03.184" v="92" actId="27636"/>
          <ac:spMkLst>
            <pc:docMk/>
            <pc:sldMk cId="3548855503" sldId="312"/>
            <ac:spMk id="40962" creationId="{00000000-0000-0000-0000-000000000000}"/>
          </ac:spMkLst>
        </pc:spChg>
      </pc:sldChg>
      <pc:sldChg chg="addSp delSp modSp add mod">
        <pc:chgData name="Richard" userId="74b4a8b4-505c-49a2-8d61-de0fa2c5ed66" providerId="ADAL" clId="{5BCDB39F-2F83-4831-99BA-0B1B4038D4CA}" dt="2020-05-07T10:37:37.331" v="1369" actId="1076"/>
        <pc:sldMkLst>
          <pc:docMk/>
          <pc:sldMk cId="2363424638" sldId="313"/>
        </pc:sldMkLst>
        <pc:spChg chg="mod">
          <ac:chgData name="Richard" userId="74b4a8b4-505c-49a2-8d61-de0fa2c5ed66" providerId="ADAL" clId="{5BCDB39F-2F83-4831-99BA-0B1B4038D4CA}" dt="2020-05-07T08:08:03.090" v="85"/>
          <ac:spMkLst>
            <pc:docMk/>
            <pc:sldMk cId="2363424638" sldId="313"/>
            <ac:spMk id="2" creationId="{00000000-0000-0000-0000-000000000000}"/>
          </ac:spMkLst>
        </pc:spChg>
        <pc:spChg chg="add mod">
          <ac:chgData name="Richard" userId="74b4a8b4-505c-49a2-8d61-de0fa2c5ed66" providerId="ADAL" clId="{5BCDB39F-2F83-4831-99BA-0B1B4038D4CA}" dt="2020-05-07T10:34:50.270" v="1353" actId="403"/>
          <ac:spMkLst>
            <pc:docMk/>
            <pc:sldMk cId="2363424638" sldId="313"/>
            <ac:spMk id="3" creationId="{2DF4F941-CC05-4823-99E0-FE60156916A7}"/>
          </ac:spMkLst>
        </pc:spChg>
        <pc:spChg chg="add del mod">
          <ac:chgData name="Richard" userId="74b4a8b4-505c-49a2-8d61-de0fa2c5ed66" providerId="ADAL" clId="{5BCDB39F-2F83-4831-99BA-0B1B4038D4CA}" dt="2020-05-07T08:08:03.090" v="85"/>
          <ac:spMkLst>
            <pc:docMk/>
            <pc:sldMk cId="2363424638" sldId="313"/>
            <ac:spMk id="3" creationId="{943ACE5A-F387-4814-B662-2F4E2AA7A728}"/>
          </ac:spMkLst>
        </pc:spChg>
        <pc:spChg chg="add del mod">
          <ac:chgData name="Richard" userId="74b4a8b4-505c-49a2-8d61-de0fa2c5ed66" providerId="ADAL" clId="{5BCDB39F-2F83-4831-99BA-0B1B4038D4CA}" dt="2020-05-07T08:08:03.090" v="85"/>
          <ac:spMkLst>
            <pc:docMk/>
            <pc:sldMk cId="2363424638" sldId="313"/>
            <ac:spMk id="4" creationId="{7D11CB54-DCFB-40E9-A07D-882713C536CD}"/>
          </ac:spMkLst>
        </pc:spChg>
        <pc:spChg chg="mod">
          <ac:chgData name="Richard" userId="74b4a8b4-505c-49a2-8d61-de0fa2c5ed66" providerId="ADAL" clId="{5BCDB39F-2F83-4831-99BA-0B1B4038D4CA}" dt="2020-05-07T08:08:03.090" v="85"/>
          <ac:spMkLst>
            <pc:docMk/>
            <pc:sldMk cId="2363424638" sldId="313"/>
            <ac:spMk id="41986" creationId="{00000000-0000-0000-0000-000000000000}"/>
          </ac:spMkLst>
        </pc:spChg>
        <pc:grpChg chg="add del mod">
          <ac:chgData name="Richard" userId="74b4a8b4-505c-49a2-8d61-de0fa2c5ed66" providerId="ADAL" clId="{5BCDB39F-2F83-4831-99BA-0B1B4038D4CA}" dt="2020-05-07T10:35:54.271" v="1354" actId="478"/>
          <ac:grpSpMkLst>
            <pc:docMk/>
            <pc:sldMk cId="2363424638" sldId="313"/>
            <ac:grpSpMk id="4" creationId="{ED4C6F08-9EF9-40F6-831D-157ABC6CD255}"/>
          </ac:grpSpMkLst>
        </pc:grpChg>
        <pc:picChg chg="add mod modCrop">
          <ac:chgData name="Richard" userId="74b4a8b4-505c-49a2-8d61-de0fa2c5ed66" providerId="ADAL" clId="{5BCDB39F-2F83-4831-99BA-0B1B4038D4CA}" dt="2020-05-07T10:37:37.331" v="1369" actId="1076"/>
          <ac:picMkLst>
            <pc:docMk/>
            <pc:sldMk cId="2363424638" sldId="313"/>
            <ac:picMk id="6" creationId="{0F4A55BC-5F2E-4FB4-AC44-301325D90036}"/>
          </ac:picMkLst>
        </pc:picChg>
        <pc:picChg chg="mod">
          <ac:chgData name="Richard" userId="74b4a8b4-505c-49a2-8d61-de0fa2c5ed66" providerId="ADAL" clId="{5BCDB39F-2F83-4831-99BA-0B1B4038D4CA}" dt="2020-05-07T10:34:38.618" v="1349" actId="164"/>
          <ac:picMkLst>
            <pc:docMk/>
            <pc:sldMk cId="2363424638" sldId="313"/>
            <ac:picMk id="41988" creationId="{00000000-0000-0000-0000-000000000000}"/>
          </ac:picMkLst>
        </pc:picChg>
      </pc:sldChg>
      <pc:sldChg chg="addSp delSp modSp add mod">
        <pc:chgData name="Richard" userId="74b4a8b4-505c-49a2-8d61-de0fa2c5ed66" providerId="ADAL" clId="{5BCDB39F-2F83-4831-99BA-0B1B4038D4CA}" dt="2020-05-07T08:08:03.195" v="93" actId="27636"/>
        <pc:sldMkLst>
          <pc:docMk/>
          <pc:sldMk cId="1353910411" sldId="314"/>
        </pc:sldMkLst>
        <pc:spChg chg="mod">
          <ac:chgData name="Richard" userId="74b4a8b4-505c-49a2-8d61-de0fa2c5ed66" providerId="ADAL" clId="{5BCDB39F-2F83-4831-99BA-0B1B4038D4CA}" dt="2020-05-07T08:08:03.195" v="93" actId="27636"/>
          <ac:spMkLst>
            <pc:docMk/>
            <pc:sldMk cId="1353910411" sldId="314"/>
            <ac:spMk id="2" creationId="{00000000-0000-0000-0000-000000000000}"/>
          </ac:spMkLst>
        </pc:spChg>
        <pc:spChg chg="add del mod">
          <ac:chgData name="Richard" userId="74b4a8b4-505c-49a2-8d61-de0fa2c5ed66" providerId="ADAL" clId="{5BCDB39F-2F83-4831-99BA-0B1B4038D4CA}" dt="2020-05-07T08:08:03.090" v="85"/>
          <ac:spMkLst>
            <pc:docMk/>
            <pc:sldMk cId="1353910411" sldId="314"/>
            <ac:spMk id="3" creationId="{70DE5842-6DE9-4541-8E30-06D49BE5E2F4}"/>
          </ac:spMkLst>
        </pc:spChg>
        <pc:spChg chg="add del mod">
          <ac:chgData name="Richard" userId="74b4a8b4-505c-49a2-8d61-de0fa2c5ed66" providerId="ADAL" clId="{5BCDB39F-2F83-4831-99BA-0B1B4038D4CA}" dt="2020-05-07T08:08:03.090" v="85"/>
          <ac:spMkLst>
            <pc:docMk/>
            <pc:sldMk cId="1353910411" sldId="314"/>
            <ac:spMk id="4" creationId="{BFFE05A5-1882-4317-B080-B19586D1A552}"/>
          </ac:spMkLst>
        </pc:spChg>
        <pc:spChg chg="mod">
          <ac:chgData name="Richard" userId="74b4a8b4-505c-49a2-8d61-de0fa2c5ed66" providerId="ADAL" clId="{5BCDB39F-2F83-4831-99BA-0B1B4038D4CA}" dt="2020-05-07T08:08:03.090" v="85"/>
          <ac:spMkLst>
            <pc:docMk/>
            <pc:sldMk cId="1353910411" sldId="314"/>
            <ac:spMk id="43010" creationId="{00000000-0000-0000-0000-000000000000}"/>
          </ac:spMkLst>
        </pc:spChg>
      </pc:sldChg>
      <pc:sldChg chg="addSp delSp modSp add mod">
        <pc:chgData name="Richard" userId="74b4a8b4-505c-49a2-8d61-de0fa2c5ed66" providerId="ADAL" clId="{5BCDB39F-2F83-4831-99BA-0B1B4038D4CA}" dt="2020-05-07T08:21:37.343" v="698"/>
        <pc:sldMkLst>
          <pc:docMk/>
          <pc:sldMk cId="2452611242" sldId="315"/>
        </pc:sldMkLst>
        <pc:spChg chg="add mod">
          <ac:chgData name="Richard" userId="74b4a8b4-505c-49a2-8d61-de0fa2c5ed66" providerId="ADAL" clId="{5BCDB39F-2F83-4831-99BA-0B1B4038D4CA}" dt="2020-05-07T08:20:38.904" v="697" actId="14100"/>
          <ac:spMkLst>
            <pc:docMk/>
            <pc:sldMk cId="2452611242" sldId="315"/>
            <ac:spMk id="8" creationId="{41AF5A30-A365-4BBA-AECF-32121A91048E}"/>
          </ac:spMkLst>
        </pc:spChg>
        <pc:spChg chg="del">
          <ac:chgData name="Richard" userId="74b4a8b4-505c-49a2-8d61-de0fa2c5ed66" providerId="ADAL" clId="{5BCDB39F-2F83-4831-99BA-0B1B4038D4CA}" dt="2020-05-07T08:19:22.513" v="535" actId="478"/>
          <ac:spMkLst>
            <pc:docMk/>
            <pc:sldMk cId="2452611242" sldId="315"/>
            <ac:spMk id="17414" creationId="{00000000-0000-0000-0000-000000000000}"/>
          </ac:spMkLst>
        </pc:spChg>
        <pc:picChg chg="add del mod">
          <ac:chgData name="Richard" userId="74b4a8b4-505c-49a2-8d61-de0fa2c5ed66" providerId="ADAL" clId="{5BCDB39F-2F83-4831-99BA-0B1B4038D4CA}" dt="2020-05-07T08:11:57.760" v="444" actId="478"/>
          <ac:picMkLst>
            <pc:docMk/>
            <pc:sldMk cId="2452611242" sldId="315"/>
            <ac:picMk id="3" creationId="{F92800D0-4790-4EBB-ABF1-F64C58EB54B1}"/>
          </ac:picMkLst>
        </pc:picChg>
        <pc:picChg chg="add mod modCrop">
          <ac:chgData name="Richard" userId="74b4a8b4-505c-49a2-8d61-de0fa2c5ed66" providerId="ADAL" clId="{5BCDB39F-2F83-4831-99BA-0B1B4038D4CA}" dt="2020-05-07T08:21:37.343" v="698"/>
          <ac:picMkLst>
            <pc:docMk/>
            <pc:sldMk cId="2452611242" sldId="315"/>
            <ac:picMk id="5" creationId="{B3F919D4-6AB7-4CF5-B442-FD108D58F947}"/>
          </ac:picMkLst>
        </pc:picChg>
        <pc:picChg chg="add del mod modCrop">
          <ac:chgData name="Richard" userId="74b4a8b4-505c-49a2-8d61-de0fa2c5ed66" providerId="ADAL" clId="{5BCDB39F-2F83-4831-99BA-0B1B4038D4CA}" dt="2020-05-07T08:14:28.692" v="467" actId="478"/>
          <ac:picMkLst>
            <pc:docMk/>
            <pc:sldMk cId="2452611242" sldId="315"/>
            <ac:picMk id="7" creationId="{BE98DE62-E86A-4083-8A08-A8F7DCA0C11C}"/>
          </ac:picMkLst>
        </pc:picChg>
        <pc:picChg chg="del mod">
          <ac:chgData name="Richard" userId="74b4a8b4-505c-49a2-8d61-de0fa2c5ed66" providerId="ADAL" clId="{5BCDB39F-2F83-4831-99BA-0B1B4038D4CA}" dt="2020-05-07T08:12:01.549" v="445" actId="478"/>
          <ac:picMkLst>
            <pc:docMk/>
            <pc:sldMk cId="2452611242" sldId="315"/>
            <ac:picMk id="17410" creationId="{00000000-0000-0000-0000-000000000000}"/>
          </ac:picMkLst>
        </pc:picChg>
        <pc:picChg chg="del mod">
          <ac:chgData name="Richard" userId="74b4a8b4-505c-49a2-8d61-de0fa2c5ed66" providerId="ADAL" clId="{5BCDB39F-2F83-4831-99BA-0B1B4038D4CA}" dt="2020-05-07T08:12:01.549" v="445" actId="478"/>
          <ac:picMkLst>
            <pc:docMk/>
            <pc:sldMk cId="2452611242" sldId="315"/>
            <ac:picMk id="17411" creationId="{00000000-0000-0000-0000-000000000000}"/>
          </ac:picMkLst>
        </pc:picChg>
        <pc:picChg chg="del mod">
          <ac:chgData name="Richard" userId="74b4a8b4-505c-49a2-8d61-de0fa2c5ed66" providerId="ADAL" clId="{5BCDB39F-2F83-4831-99BA-0B1B4038D4CA}" dt="2020-05-07T08:12:01.549" v="445" actId="478"/>
          <ac:picMkLst>
            <pc:docMk/>
            <pc:sldMk cId="2452611242" sldId="315"/>
            <ac:picMk id="17412" creationId="{00000000-0000-0000-0000-000000000000}"/>
          </ac:picMkLst>
        </pc:picChg>
        <pc:picChg chg="del mod">
          <ac:chgData name="Richard" userId="74b4a8b4-505c-49a2-8d61-de0fa2c5ed66" providerId="ADAL" clId="{5BCDB39F-2F83-4831-99BA-0B1B4038D4CA}" dt="2020-05-07T08:12:01.549" v="445" actId="478"/>
          <ac:picMkLst>
            <pc:docMk/>
            <pc:sldMk cId="2452611242" sldId="315"/>
            <ac:picMk id="17413" creationId="{00000000-0000-0000-0000-000000000000}"/>
          </ac:picMkLst>
        </pc:picChg>
      </pc:sldChg>
      <pc:sldChg chg="addSp modSp add del mod">
        <pc:chgData name="Richard" userId="74b4a8b4-505c-49a2-8d61-de0fa2c5ed66" providerId="ADAL" clId="{5BCDB39F-2F83-4831-99BA-0B1B4038D4CA}" dt="2020-05-07T08:12:04.993" v="449" actId="47"/>
        <pc:sldMkLst>
          <pc:docMk/>
          <pc:sldMk cId="1178752990" sldId="316"/>
        </pc:sldMkLst>
        <pc:spChg chg="add mod">
          <ac:chgData name="Richard" userId="74b4a8b4-505c-49a2-8d61-de0fa2c5ed66" providerId="ADAL" clId="{5BCDB39F-2F83-4831-99BA-0B1B4038D4CA}" dt="2020-05-07T08:10:49.980" v="439" actId="20577"/>
          <ac:spMkLst>
            <pc:docMk/>
            <pc:sldMk cId="1178752990" sldId="316"/>
            <ac:spMk id="2" creationId="{BFBC486D-C577-4F3A-A015-3AB7D50443F3}"/>
          </ac:spMkLst>
        </pc:spChg>
      </pc:sldChg>
      <pc:sldChg chg="addSp delSp modSp new mod">
        <pc:chgData name="Richard" userId="74b4a8b4-505c-49a2-8d61-de0fa2c5ed66" providerId="ADAL" clId="{5BCDB39F-2F83-4831-99BA-0B1B4038D4CA}" dt="2020-05-07T08:30:07.168" v="886" actId="26606"/>
        <pc:sldMkLst>
          <pc:docMk/>
          <pc:sldMk cId="2793579693" sldId="316"/>
        </pc:sldMkLst>
        <pc:spChg chg="del">
          <ac:chgData name="Richard" userId="74b4a8b4-505c-49a2-8d61-de0fa2c5ed66" providerId="ADAL" clId="{5BCDB39F-2F83-4831-99BA-0B1B4038D4CA}" dt="2020-05-07T08:27:02.572" v="814"/>
          <ac:spMkLst>
            <pc:docMk/>
            <pc:sldMk cId="2793579693" sldId="316"/>
            <ac:spMk id="2" creationId="{B709ABB2-5F0C-4167-B47C-4BA874E8CAC0}"/>
          </ac:spMkLst>
        </pc:spChg>
        <pc:spChg chg="add mod">
          <ac:chgData name="Richard" userId="74b4a8b4-505c-49a2-8d61-de0fa2c5ed66" providerId="ADAL" clId="{5BCDB39F-2F83-4831-99BA-0B1B4038D4CA}" dt="2020-05-07T08:28:42.706" v="844" actId="26606"/>
          <ac:spMkLst>
            <pc:docMk/>
            <pc:sldMk cId="2793579693" sldId="316"/>
            <ac:spMk id="3" creationId="{3B382C4C-1B63-4228-95F5-D24C42436697}"/>
          </ac:spMkLst>
        </pc:spChg>
        <pc:spChg chg="add del mod">
          <ac:chgData name="Richard" userId="74b4a8b4-505c-49a2-8d61-de0fa2c5ed66" providerId="ADAL" clId="{5BCDB39F-2F83-4831-99BA-0B1B4038D4CA}" dt="2020-05-07T08:28:42.706" v="844" actId="26606"/>
          <ac:spMkLst>
            <pc:docMk/>
            <pc:sldMk cId="2793579693" sldId="316"/>
            <ac:spMk id="4" creationId="{37285226-EAD6-4889-98F8-0AC2429BE12B}"/>
          </ac:spMkLst>
        </pc:spChg>
        <pc:graphicFrameChg chg="add mod modGraphic">
          <ac:chgData name="Richard" userId="74b4a8b4-505c-49a2-8d61-de0fa2c5ed66" providerId="ADAL" clId="{5BCDB39F-2F83-4831-99BA-0B1B4038D4CA}" dt="2020-05-07T08:30:07.168" v="886" actId="26606"/>
          <ac:graphicFrameMkLst>
            <pc:docMk/>
            <pc:sldMk cId="2793579693" sldId="316"/>
            <ac:graphicFrameMk id="6" creationId="{63E7AE79-25FA-4273-92B8-7DA88C8442A0}"/>
          </ac:graphicFrameMkLst>
        </pc:graphicFrameChg>
      </pc:sldChg>
      <pc:sldChg chg="addSp delSp modSp new del mod">
        <pc:chgData name="Richard" userId="74b4a8b4-505c-49a2-8d61-de0fa2c5ed66" providerId="ADAL" clId="{5BCDB39F-2F83-4831-99BA-0B1B4038D4CA}" dt="2020-05-07T08:32:31.227" v="913" actId="47"/>
        <pc:sldMkLst>
          <pc:docMk/>
          <pc:sldMk cId="3283158529" sldId="317"/>
        </pc:sldMkLst>
        <pc:spChg chg="del">
          <ac:chgData name="Richard" userId="74b4a8b4-505c-49a2-8d61-de0fa2c5ed66" providerId="ADAL" clId="{5BCDB39F-2F83-4831-99BA-0B1B4038D4CA}" dt="2020-05-07T08:27:02.572" v="814"/>
          <ac:spMkLst>
            <pc:docMk/>
            <pc:sldMk cId="3283158529" sldId="317"/>
            <ac:spMk id="2" creationId="{6B545AED-EBED-4933-93F1-450D05BC4B67}"/>
          </ac:spMkLst>
        </pc:spChg>
        <pc:spChg chg="add mod">
          <ac:chgData name="Richard" userId="74b4a8b4-505c-49a2-8d61-de0fa2c5ed66" providerId="ADAL" clId="{5BCDB39F-2F83-4831-99BA-0B1B4038D4CA}" dt="2020-05-07T08:30:28.616" v="889" actId="21"/>
          <ac:spMkLst>
            <pc:docMk/>
            <pc:sldMk cId="3283158529" sldId="317"/>
            <ac:spMk id="3" creationId="{76F7D6CC-AEB4-4199-9B5E-BF5E2880C85D}"/>
          </ac:spMkLst>
        </pc:spChg>
        <pc:spChg chg="add mod">
          <ac:chgData name="Richard" userId="74b4a8b4-505c-49a2-8d61-de0fa2c5ed66" providerId="ADAL" clId="{5BCDB39F-2F83-4831-99BA-0B1B4038D4CA}" dt="2020-05-07T08:31:13.808" v="897" actId="21"/>
          <ac:spMkLst>
            <pc:docMk/>
            <pc:sldMk cId="3283158529" sldId="317"/>
            <ac:spMk id="4" creationId="{1FF737D6-F086-4E29-B2D9-62D796E70E9F}"/>
          </ac:spMkLst>
        </pc:spChg>
      </pc:sldChg>
      <pc:sldChg chg="addSp delSp modSp new del">
        <pc:chgData name="Richard" userId="74b4a8b4-505c-49a2-8d61-de0fa2c5ed66" providerId="ADAL" clId="{5BCDB39F-2F83-4831-99BA-0B1B4038D4CA}" dt="2020-05-07T08:32:32.365" v="914" actId="47"/>
        <pc:sldMkLst>
          <pc:docMk/>
          <pc:sldMk cId="3787899704" sldId="318"/>
        </pc:sldMkLst>
        <pc:spChg chg="del">
          <ac:chgData name="Richard" userId="74b4a8b4-505c-49a2-8d61-de0fa2c5ed66" providerId="ADAL" clId="{5BCDB39F-2F83-4831-99BA-0B1B4038D4CA}" dt="2020-05-07T08:27:02.572" v="814"/>
          <ac:spMkLst>
            <pc:docMk/>
            <pc:sldMk cId="3787899704" sldId="318"/>
            <ac:spMk id="2" creationId="{F64D4787-ECC3-4B4D-89A7-D7033CDB382C}"/>
          </ac:spMkLst>
        </pc:spChg>
        <pc:spChg chg="add mod">
          <ac:chgData name="Richard" userId="74b4a8b4-505c-49a2-8d61-de0fa2c5ed66" providerId="ADAL" clId="{5BCDB39F-2F83-4831-99BA-0B1B4038D4CA}" dt="2020-05-07T08:27:02.572" v="814"/>
          <ac:spMkLst>
            <pc:docMk/>
            <pc:sldMk cId="3787899704" sldId="318"/>
            <ac:spMk id="3" creationId="{83F280DD-0FED-46CD-879A-AB4F76DCD9B8}"/>
          </ac:spMkLst>
        </pc:spChg>
        <pc:spChg chg="add mod">
          <ac:chgData name="Richard" userId="74b4a8b4-505c-49a2-8d61-de0fa2c5ed66" providerId="ADAL" clId="{5BCDB39F-2F83-4831-99BA-0B1B4038D4CA}" dt="2020-05-07T08:27:02.572" v="814"/>
          <ac:spMkLst>
            <pc:docMk/>
            <pc:sldMk cId="3787899704" sldId="318"/>
            <ac:spMk id="4" creationId="{E70533E3-83A5-44AC-9B0F-F2DA6C83FE1A}"/>
          </ac:spMkLst>
        </pc:spChg>
      </pc:sldChg>
      <pc:sldChg chg="addSp delSp modSp new del">
        <pc:chgData name="Richard" userId="74b4a8b4-505c-49a2-8d61-de0fa2c5ed66" providerId="ADAL" clId="{5BCDB39F-2F83-4831-99BA-0B1B4038D4CA}" dt="2020-05-07T08:32:33.234" v="915" actId="47"/>
        <pc:sldMkLst>
          <pc:docMk/>
          <pc:sldMk cId="3986572716" sldId="319"/>
        </pc:sldMkLst>
        <pc:spChg chg="del">
          <ac:chgData name="Richard" userId="74b4a8b4-505c-49a2-8d61-de0fa2c5ed66" providerId="ADAL" clId="{5BCDB39F-2F83-4831-99BA-0B1B4038D4CA}" dt="2020-05-07T08:27:02.572" v="814"/>
          <ac:spMkLst>
            <pc:docMk/>
            <pc:sldMk cId="3986572716" sldId="319"/>
            <ac:spMk id="2" creationId="{E5D283C8-276C-4836-9885-156683610DAB}"/>
          </ac:spMkLst>
        </pc:spChg>
        <pc:spChg chg="add mod">
          <ac:chgData name="Richard" userId="74b4a8b4-505c-49a2-8d61-de0fa2c5ed66" providerId="ADAL" clId="{5BCDB39F-2F83-4831-99BA-0B1B4038D4CA}" dt="2020-05-07T08:27:02.572" v="814"/>
          <ac:spMkLst>
            <pc:docMk/>
            <pc:sldMk cId="3986572716" sldId="319"/>
            <ac:spMk id="3" creationId="{96C468ED-679D-4FB6-A67B-0E57A57B4E56}"/>
          </ac:spMkLst>
        </pc:spChg>
        <pc:spChg chg="add mod">
          <ac:chgData name="Richard" userId="74b4a8b4-505c-49a2-8d61-de0fa2c5ed66" providerId="ADAL" clId="{5BCDB39F-2F83-4831-99BA-0B1B4038D4CA}" dt="2020-05-07T08:27:02.572" v="814"/>
          <ac:spMkLst>
            <pc:docMk/>
            <pc:sldMk cId="3986572716" sldId="319"/>
            <ac:spMk id="4" creationId="{6F6FA99A-5178-4241-91EC-19E087153E83}"/>
          </ac:spMkLst>
        </pc:spChg>
      </pc:sldChg>
      <pc:sldChg chg="modSp add ord">
        <pc:chgData name="Richard" userId="74b4a8b4-505c-49a2-8d61-de0fa2c5ed66" providerId="ADAL" clId="{5BCDB39F-2F83-4831-99BA-0B1B4038D4CA}" dt="2020-05-07T08:54:54.795" v="1158"/>
        <pc:sldMkLst>
          <pc:docMk/>
          <pc:sldMk cId="428831275" sldId="320"/>
        </pc:sldMkLst>
        <pc:spChg chg="mod">
          <ac:chgData name="Richard" userId="74b4a8b4-505c-49a2-8d61-de0fa2c5ed66" providerId="ADAL" clId="{5BCDB39F-2F83-4831-99BA-0B1B4038D4CA}" dt="2020-05-07T08:30:33.537" v="890"/>
          <ac:spMkLst>
            <pc:docMk/>
            <pc:sldMk cId="428831275" sldId="320"/>
            <ac:spMk id="3" creationId="{3B382C4C-1B63-4228-95F5-D24C42436697}"/>
          </ac:spMkLst>
        </pc:spChg>
        <pc:graphicFrameChg chg="mod">
          <ac:chgData name="Richard" userId="74b4a8b4-505c-49a2-8d61-de0fa2c5ed66" providerId="ADAL" clId="{5BCDB39F-2F83-4831-99BA-0B1B4038D4CA}" dt="2020-05-07T08:31:17.782" v="898"/>
          <ac:graphicFrameMkLst>
            <pc:docMk/>
            <pc:sldMk cId="428831275" sldId="320"/>
            <ac:graphicFrameMk id="6" creationId="{63E7AE79-25FA-4273-92B8-7DA88C8442A0}"/>
          </ac:graphicFrameMkLst>
        </pc:graphicFrameChg>
      </pc:sldChg>
      <pc:sldChg chg="modSp add mod ord">
        <pc:chgData name="Richard" userId="74b4a8b4-505c-49a2-8d61-de0fa2c5ed66" providerId="ADAL" clId="{5BCDB39F-2F83-4831-99BA-0B1B4038D4CA}" dt="2020-05-07T08:54:56.303" v="1160"/>
        <pc:sldMkLst>
          <pc:docMk/>
          <pc:sldMk cId="4196252210" sldId="321"/>
        </pc:sldMkLst>
        <pc:spChg chg="mod">
          <ac:chgData name="Richard" userId="74b4a8b4-505c-49a2-8d61-de0fa2c5ed66" providerId="ADAL" clId="{5BCDB39F-2F83-4831-99BA-0B1B4038D4CA}" dt="2020-05-07T08:31:27.454" v="902" actId="20577"/>
          <ac:spMkLst>
            <pc:docMk/>
            <pc:sldMk cId="4196252210" sldId="321"/>
            <ac:spMk id="3" creationId="{3B382C4C-1B63-4228-95F5-D24C42436697}"/>
          </ac:spMkLst>
        </pc:spChg>
        <pc:graphicFrameChg chg="mod">
          <ac:chgData name="Richard" userId="74b4a8b4-505c-49a2-8d61-de0fa2c5ed66" providerId="ADAL" clId="{5BCDB39F-2F83-4831-99BA-0B1B4038D4CA}" dt="2020-05-07T08:34:18.093" v="1017"/>
          <ac:graphicFrameMkLst>
            <pc:docMk/>
            <pc:sldMk cId="4196252210" sldId="321"/>
            <ac:graphicFrameMk id="6" creationId="{63E7AE79-25FA-4273-92B8-7DA88C8442A0}"/>
          </ac:graphicFrameMkLst>
        </pc:graphicFrameChg>
      </pc:sldChg>
      <pc:sldChg chg="modSp add mod ord">
        <pc:chgData name="Richard" userId="74b4a8b4-505c-49a2-8d61-de0fa2c5ed66" providerId="ADAL" clId="{5BCDB39F-2F83-4831-99BA-0B1B4038D4CA}" dt="2020-05-07T08:35:51.493" v="1027"/>
        <pc:sldMkLst>
          <pc:docMk/>
          <pc:sldMk cId="2423405966" sldId="322"/>
        </pc:sldMkLst>
        <pc:spChg chg="mod">
          <ac:chgData name="Richard" userId="74b4a8b4-505c-49a2-8d61-de0fa2c5ed66" providerId="ADAL" clId="{5BCDB39F-2F83-4831-99BA-0B1B4038D4CA}" dt="2020-05-07T08:34:37.568" v="1021" actId="20577"/>
          <ac:spMkLst>
            <pc:docMk/>
            <pc:sldMk cId="2423405966" sldId="322"/>
            <ac:spMk id="3" creationId="{3B382C4C-1B63-4228-95F5-D24C42436697}"/>
          </ac:spMkLst>
        </pc:spChg>
        <pc:graphicFrameChg chg="mod">
          <ac:chgData name="Richard" userId="74b4a8b4-505c-49a2-8d61-de0fa2c5ed66" providerId="ADAL" clId="{5BCDB39F-2F83-4831-99BA-0B1B4038D4CA}" dt="2020-05-07T08:35:42.214" v="1024" actId="20577"/>
          <ac:graphicFrameMkLst>
            <pc:docMk/>
            <pc:sldMk cId="2423405966" sldId="322"/>
            <ac:graphicFrameMk id="6" creationId="{63E7AE79-25FA-4273-92B8-7DA88C8442A0}"/>
          </ac:graphicFrameMkLst>
        </pc:graphicFrameChg>
      </pc:sldChg>
      <pc:sldChg chg="modSp add mod">
        <pc:chgData name="Richard" userId="74b4a8b4-505c-49a2-8d61-de0fa2c5ed66" providerId="ADAL" clId="{5BCDB39F-2F83-4831-99BA-0B1B4038D4CA}" dt="2020-05-07T08:36:43.232" v="1036"/>
        <pc:sldMkLst>
          <pc:docMk/>
          <pc:sldMk cId="3908171951" sldId="323"/>
        </pc:sldMkLst>
        <pc:spChg chg="mod">
          <ac:chgData name="Richard" userId="74b4a8b4-505c-49a2-8d61-de0fa2c5ed66" providerId="ADAL" clId="{5BCDB39F-2F83-4831-99BA-0B1B4038D4CA}" dt="2020-05-07T08:35:56.371" v="1031" actId="20577"/>
          <ac:spMkLst>
            <pc:docMk/>
            <pc:sldMk cId="3908171951" sldId="323"/>
            <ac:spMk id="3" creationId="{3B382C4C-1B63-4228-95F5-D24C42436697}"/>
          </ac:spMkLst>
        </pc:spChg>
        <pc:graphicFrameChg chg="mod">
          <ac:chgData name="Richard" userId="74b4a8b4-505c-49a2-8d61-de0fa2c5ed66" providerId="ADAL" clId="{5BCDB39F-2F83-4831-99BA-0B1B4038D4CA}" dt="2020-05-07T08:36:43.232" v="1036"/>
          <ac:graphicFrameMkLst>
            <pc:docMk/>
            <pc:sldMk cId="3908171951" sldId="323"/>
            <ac:graphicFrameMk id="6" creationId="{63E7AE79-25FA-4273-92B8-7DA88C8442A0}"/>
          </ac:graphicFrameMkLst>
        </pc:graphicFrameChg>
      </pc:sldChg>
      <pc:sldChg chg="modSp add mod">
        <pc:chgData name="Richard" userId="74b4a8b4-505c-49a2-8d61-de0fa2c5ed66" providerId="ADAL" clId="{5BCDB39F-2F83-4831-99BA-0B1B4038D4CA}" dt="2020-05-07T08:37:34.672" v="1052" actId="20577"/>
        <pc:sldMkLst>
          <pc:docMk/>
          <pc:sldMk cId="3729955594" sldId="324"/>
        </pc:sldMkLst>
        <pc:spChg chg="mod">
          <ac:chgData name="Richard" userId="74b4a8b4-505c-49a2-8d61-de0fa2c5ed66" providerId="ADAL" clId="{5BCDB39F-2F83-4831-99BA-0B1B4038D4CA}" dt="2020-05-07T08:36:55.220" v="1043" actId="20577"/>
          <ac:spMkLst>
            <pc:docMk/>
            <pc:sldMk cId="3729955594" sldId="324"/>
            <ac:spMk id="3" creationId="{3B382C4C-1B63-4228-95F5-D24C42436697}"/>
          </ac:spMkLst>
        </pc:spChg>
        <pc:graphicFrameChg chg="mod">
          <ac:chgData name="Richard" userId="74b4a8b4-505c-49a2-8d61-de0fa2c5ed66" providerId="ADAL" clId="{5BCDB39F-2F83-4831-99BA-0B1B4038D4CA}" dt="2020-05-07T08:37:34.672" v="1052" actId="20577"/>
          <ac:graphicFrameMkLst>
            <pc:docMk/>
            <pc:sldMk cId="3729955594" sldId="324"/>
            <ac:graphicFrameMk id="6" creationId="{63E7AE79-25FA-4273-92B8-7DA88C8442A0}"/>
          </ac:graphicFrameMkLst>
        </pc:graphicFrameChg>
      </pc:sldChg>
      <pc:sldChg chg="modSp add mod">
        <pc:chgData name="Richard" userId="74b4a8b4-505c-49a2-8d61-de0fa2c5ed66" providerId="ADAL" clId="{5BCDB39F-2F83-4831-99BA-0B1B4038D4CA}" dt="2020-05-07T08:59:46.775" v="1288"/>
        <pc:sldMkLst>
          <pc:docMk/>
          <pc:sldMk cId="2822742526" sldId="325"/>
        </pc:sldMkLst>
        <pc:spChg chg="mod">
          <ac:chgData name="Richard" userId="74b4a8b4-505c-49a2-8d61-de0fa2c5ed66" providerId="ADAL" clId="{5BCDB39F-2F83-4831-99BA-0B1B4038D4CA}" dt="2020-05-07T08:55:24.064" v="1183" actId="20577"/>
          <ac:spMkLst>
            <pc:docMk/>
            <pc:sldMk cId="2822742526" sldId="325"/>
            <ac:spMk id="3" creationId="{3B382C4C-1B63-4228-95F5-D24C42436697}"/>
          </ac:spMkLst>
        </pc:spChg>
        <pc:graphicFrameChg chg="mod">
          <ac:chgData name="Richard" userId="74b4a8b4-505c-49a2-8d61-de0fa2c5ed66" providerId="ADAL" clId="{5BCDB39F-2F83-4831-99BA-0B1B4038D4CA}" dt="2020-05-07T08:59:46.775" v="1288"/>
          <ac:graphicFrameMkLst>
            <pc:docMk/>
            <pc:sldMk cId="2822742526" sldId="325"/>
            <ac:graphicFrameMk id="6" creationId="{63E7AE79-25FA-4273-92B8-7DA88C8442A0}"/>
          </ac:graphicFrameMkLst>
        </pc:graphicFrameChg>
      </pc:sldChg>
      <pc:sldChg chg="addSp delSp modSp new mod">
        <pc:chgData name="Richard" userId="74b4a8b4-505c-49a2-8d61-de0fa2c5ed66" providerId="ADAL" clId="{5BCDB39F-2F83-4831-99BA-0B1B4038D4CA}" dt="2020-05-07T10:44:46.489" v="1451" actId="1076"/>
        <pc:sldMkLst>
          <pc:docMk/>
          <pc:sldMk cId="2296613191" sldId="326"/>
        </pc:sldMkLst>
        <pc:spChg chg="mod">
          <ac:chgData name="Richard" userId="74b4a8b4-505c-49a2-8d61-de0fa2c5ed66" providerId="ADAL" clId="{5BCDB39F-2F83-4831-99BA-0B1B4038D4CA}" dt="2020-05-07T10:38:14.183" v="1382" actId="20577"/>
          <ac:spMkLst>
            <pc:docMk/>
            <pc:sldMk cId="2296613191" sldId="326"/>
            <ac:spMk id="2" creationId="{CE76E150-89AC-435E-8990-A23DF08B1E68}"/>
          </ac:spMkLst>
        </pc:spChg>
        <pc:spChg chg="del">
          <ac:chgData name="Richard" userId="74b4a8b4-505c-49a2-8d61-de0fa2c5ed66" providerId="ADAL" clId="{5BCDB39F-2F83-4831-99BA-0B1B4038D4CA}" dt="2020-05-07T10:38:53.433" v="1383"/>
          <ac:spMkLst>
            <pc:docMk/>
            <pc:sldMk cId="2296613191" sldId="326"/>
            <ac:spMk id="3" creationId="{236FB56F-8C30-4284-A7EC-05016821579A}"/>
          </ac:spMkLst>
        </pc:spChg>
        <pc:spChg chg="add mod">
          <ac:chgData name="Richard" userId="74b4a8b4-505c-49a2-8d61-de0fa2c5ed66" providerId="ADAL" clId="{5BCDB39F-2F83-4831-99BA-0B1B4038D4CA}" dt="2020-05-07T10:44:46.489" v="1451" actId="1076"/>
          <ac:spMkLst>
            <pc:docMk/>
            <pc:sldMk cId="2296613191" sldId="326"/>
            <ac:spMk id="6" creationId="{E9B54FB9-FEFD-4868-A129-74854C07D798}"/>
          </ac:spMkLst>
        </pc:spChg>
        <pc:picChg chg="add mod">
          <ac:chgData name="Richard" userId="74b4a8b4-505c-49a2-8d61-de0fa2c5ed66" providerId="ADAL" clId="{5BCDB39F-2F83-4831-99BA-0B1B4038D4CA}" dt="2020-05-07T10:44:40.296" v="1450" actId="1076"/>
          <ac:picMkLst>
            <pc:docMk/>
            <pc:sldMk cId="2296613191" sldId="326"/>
            <ac:picMk id="5" creationId="{D77C3630-1CB8-46AC-BD21-32AA538AECC9}"/>
          </ac:picMkLst>
        </pc:picChg>
      </pc:sldChg>
      <pc:sldMasterChg chg="delSldLayout">
        <pc:chgData name="Richard" userId="74b4a8b4-505c-49a2-8d61-de0fa2c5ed66" providerId="ADAL" clId="{5BCDB39F-2F83-4831-99BA-0B1B4038D4CA}" dt="2020-05-07T09:59:49.148" v="1314" actId="47"/>
        <pc:sldMasterMkLst>
          <pc:docMk/>
          <pc:sldMasterMk cId="56673137" sldId="2147483660"/>
        </pc:sldMasterMkLst>
        <pc:sldLayoutChg chg="del">
          <pc:chgData name="Richard" userId="74b4a8b4-505c-49a2-8d61-de0fa2c5ed66" providerId="ADAL" clId="{5BCDB39F-2F83-4831-99BA-0B1B4038D4CA}" dt="2020-05-07T09:59:49.148" v="1314" actId="47"/>
          <pc:sldLayoutMkLst>
            <pc:docMk/>
            <pc:sldMasterMk cId="56673137" sldId="2147483660"/>
            <pc:sldLayoutMk cId="890565552" sldId="2147483672"/>
          </pc:sldLayoutMkLst>
        </pc:sldLayoutChg>
      </pc:sldMasterChg>
    </pc:docChg>
  </pc:docChgLst>
</pc:chgInfo>
</file>

<file path=ppt/diagrams/_rels/data1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1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_rels/data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ata1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ata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4" Type="http://schemas.openxmlformats.org/officeDocument/2006/relationships/image" Target="../media/image48.svg"/></Relationships>
</file>

<file path=ppt/diagrams/_rels/data15.xml.rels><?xml version="1.0" encoding="UTF-8" standalone="yes"?>
<Relationships xmlns="http://schemas.openxmlformats.org/package/2006/relationships"><Relationship Id="rId2" Type="http://schemas.openxmlformats.org/officeDocument/2006/relationships/image" Target="../media/image50.svg"/><Relationship Id="rId1" Type="http://schemas.openxmlformats.org/officeDocument/2006/relationships/image" Target="../media/image49.png"/></Relationships>
</file>

<file path=ppt/diagrams/_rels/data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4" Type="http://schemas.openxmlformats.org/officeDocument/2006/relationships/image" Target="../media/image54.svg"/></Relationships>
</file>

<file path=ppt/diagrams/_rels/data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4" Type="http://schemas.openxmlformats.org/officeDocument/2006/relationships/image" Target="../media/image58.svg"/></Relationships>
</file>

<file path=ppt/diagrams/_rels/data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4" Type="http://schemas.openxmlformats.org/officeDocument/2006/relationships/image" Target="../media/image54.svg"/></Relationships>
</file>

<file path=ppt/diagrams/_rels/data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4" Type="http://schemas.openxmlformats.org/officeDocument/2006/relationships/image" Target="../media/image62.svg"/></Relationships>
</file>

<file path=ppt/diagrams/_rels/data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4.svg"/><Relationship Id="rId1" Type="http://schemas.openxmlformats.org/officeDocument/2006/relationships/image" Target="../media/image63.png"/><Relationship Id="rId4" Type="http://schemas.openxmlformats.org/officeDocument/2006/relationships/image" Target="../media/image58.svg"/></Relationships>
</file>

<file path=ppt/diagrams/_rels/data21.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6.png"/><Relationship Id="rId7" Type="http://schemas.openxmlformats.org/officeDocument/2006/relationships/image" Target="../media/image68.png"/><Relationship Id="rId12" Type="http://schemas.openxmlformats.org/officeDocument/2006/relationships/image" Target="../media/image43.sv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52.svg"/><Relationship Id="rId11" Type="http://schemas.openxmlformats.org/officeDocument/2006/relationships/image" Target="../media/image42.png"/><Relationship Id="rId5" Type="http://schemas.openxmlformats.org/officeDocument/2006/relationships/image" Target="../media/image51.png"/><Relationship Id="rId10" Type="http://schemas.openxmlformats.org/officeDocument/2006/relationships/image" Target="../media/image62.svg"/><Relationship Id="rId4" Type="http://schemas.openxmlformats.org/officeDocument/2006/relationships/image" Target="../media/image67.svg"/><Relationship Id="rId9" Type="http://schemas.openxmlformats.org/officeDocument/2006/relationships/image" Target="../media/image61.png"/></Relationships>
</file>

<file path=ppt/diagrams/_rels/data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7.svg"/></Relationships>
</file>

<file path=ppt/diagrams/_rels/data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7.svg"/></Relationships>
</file>

<file path=ppt/diagrams/_rels/data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7.svg"/></Relationships>
</file>

<file path=ppt/diagrams/_rels/data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ata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7.svg"/></Relationships>
</file>

<file path=ppt/diagrams/_rels/data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4" Type="http://schemas.openxmlformats.org/officeDocument/2006/relationships/image" Target="../media/image48.svg"/></Relationships>
</file>

<file path=ppt/diagrams/_rels/drawing15.xml.rels><?xml version="1.0" encoding="UTF-8" standalone="yes"?>
<Relationships xmlns="http://schemas.openxmlformats.org/package/2006/relationships"><Relationship Id="rId2" Type="http://schemas.openxmlformats.org/officeDocument/2006/relationships/image" Target="../media/image50.svg"/><Relationship Id="rId1" Type="http://schemas.openxmlformats.org/officeDocument/2006/relationships/image" Target="../media/image49.png"/></Relationships>
</file>

<file path=ppt/diagrams/_rels/drawing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4" Type="http://schemas.openxmlformats.org/officeDocument/2006/relationships/image" Target="../media/image54.svg"/></Relationships>
</file>

<file path=ppt/diagrams/_rels/drawing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4" Type="http://schemas.openxmlformats.org/officeDocument/2006/relationships/image" Target="../media/image58.svg"/></Relationships>
</file>

<file path=ppt/diagrams/_rels/drawing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4" Type="http://schemas.openxmlformats.org/officeDocument/2006/relationships/image" Target="../media/image54.svg"/></Relationships>
</file>

<file path=ppt/diagrams/_rels/drawing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4" Type="http://schemas.openxmlformats.org/officeDocument/2006/relationships/image" Target="../media/image6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4.svg"/><Relationship Id="rId1" Type="http://schemas.openxmlformats.org/officeDocument/2006/relationships/image" Target="../media/image63.png"/><Relationship Id="rId4" Type="http://schemas.openxmlformats.org/officeDocument/2006/relationships/image" Target="../media/image58.svg"/></Relationships>
</file>

<file path=ppt/diagrams/_rels/drawing21.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6.png"/><Relationship Id="rId7" Type="http://schemas.openxmlformats.org/officeDocument/2006/relationships/image" Target="../media/image68.png"/><Relationship Id="rId12" Type="http://schemas.openxmlformats.org/officeDocument/2006/relationships/image" Target="../media/image43.sv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52.svg"/><Relationship Id="rId11" Type="http://schemas.openxmlformats.org/officeDocument/2006/relationships/image" Target="../media/image42.png"/><Relationship Id="rId5" Type="http://schemas.openxmlformats.org/officeDocument/2006/relationships/image" Target="../media/image51.png"/><Relationship Id="rId10" Type="http://schemas.openxmlformats.org/officeDocument/2006/relationships/image" Target="../media/image62.svg"/><Relationship Id="rId4" Type="http://schemas.openxmlformats.org/officeDocument/2006/relationships/image" Target="../media/image67.svg"/><Relationship Id="rId9" Type="http://schemas.openxmlformats.org/officeDocument/2006/relationships/image" Target="../media/image6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7.svg"/></Relationships>
</file>

<file path=ppt/diagrams/_rels/drawing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_rels/drawing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7.svg"/></Relationships>
</file>

<file path=ppt/diagrams/_rels/drawing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B8947B-CE84-4B12-B466-8F8753F42845}" type="doc">
      <dgm:prSet loTypeId="urn:microsoft.com/office/officeart/2005/8/layout/vList2" loCatId="list" qsTypeId="urn:microsoft.com/office/officeart/2005/8/quickstyle/simple5" qsCatId="simple" csTypeId="urn:microsoft.com/office/officeart/2005/8/colors/accent1_2" csCatId="accent1"/>
      <dgm:spPr/>
      <dgm:t>
        <a:bodyPr/>
        <a:lstStyle/>
        <a:p>
          <a:endParaRPr lang="en-US"/>
        </a:p>
      </dgm:t>
    </dgm:pt>
    <dgm:pt modelId="{C3B9BE73-C17A-4226-8259-5EBAF515EE37}">
      <dgm:prSet/>
      <dgm:spPr/>
      <dgm:t>
        <a:bodyPr/>
        <a:lstStyle/>
        <a:p>
          <a:r>
            <a:rPr lang="en-GB"/>
            <a:t>LAN, WAN, Wi-Fi, Wireless Technologies</a:t>
          </a:r>
          <a:endParaRPr lang="en-US"/>
        </a:p>
      </dgm:t>
    </dgm:pt>
    <dgm:pt modelId="{6486CE9D-C429-4234-A7C1-F59231E80F5A}" type="parTrans" cxnId="{CA2BE5C0-0156-4F1C-A400-2575DC969A39}">
      <dgm:prSet/>
      <dgm:spPr/>
      <dgm:t>
        <a:bodyPr/>
        <a:lstStyle/>
        <a:p>
          <a:endParaRPr lang="en-US"/>
        </a:p>
      </dgm:t>
    </dgm:pt>
    <dgm:pt modelId="{C8E6B447-9F11-44C2-A204-E43575DE3BBB}" type="sibTrans" cxnId="{CA2BE5C0-0156-4F1C-A400-2575DC969A39}">
      <dgm:prSet/>
      <dgm:spPr/>
      <dgm:t>
        <a:bodyPr/>
        <a:lstStyle/>
        <a:p>
          <a:endParaRPr lang="en-US"/>
        </a:p>
      </dgm:t>
    </dgm:pt>
    <dgm:pt modelId="{486A0941-77FB-489F-92C1-DB93520F20DE}">
      <dgm:prSet/>
      <dgm:spPr/>
      <dgm:t>
        <a:bodyPr/>
        <a:lstStyle/>
        <a:p>
          <a:r>
            <a:rPr lang="en-GB"/>
            <a:t>Network Topologies</a:t>
          </a:r>
          <a:endParaRPr lang="en-US"/>
        </a:p>
      </dgm:t>
    </dgm:pt>
    <dgm:pt modelId="{C933B7F4-866D-4CC2-BF65-F6613444A635}" type="parTrans" cxnId="{18D529A3-339C-4A39-996D-8C4D6702E0E6}">
      <dgm:prSet/>
      <dgm:spPr/>
      <dgm:t>
        <a:bodyPr/>
        <a:lstStyle/>
        <a:p>
          <a:endParaRPr lang="en-US"/>
        </a:p>
      </dgm:t>
    </dgm:pt>
    <dgm:pt modelId="{9FD3B2BE-FC17-42D6-8AA6-0272F6E52E14}" type="sibTrans" cxnId="{18D529A3-339C-4A39-996D-8C4D6702E0E6}">
      <dgm:prSet/>
      <dgm:spPr/>
      <dgm:t>
        <a:bodyPr/>
        <a:lstStyle/>
        <a:p>
          <a:endParaRPr lang="en-US"/>
        </a:p>
      </dgm:t>
    </dgm:pt>
    <dgm:pt modelId="{3CF8215F-94CD-4D61-98D4-8D4C4977DD46}">
      <dgm:prSet/>
      <dgm:spPr/>
      <dgm:t>
        <a:bodyPr/>
        <a:lstStyle/>
        <a:p>
          <a:r>
            <a:rPr lang="en-GB"/>
            <a:t>Introduction to Protocols</a:t>
          </a:r>
          <a:endParaRPr lang="en-US"/>
        </a:p>
      </dgm:t>
    </dgm:pt>
    <dgm:pt modelId="{731E915B-79F7-449C-B18E-98435B462E42}" type="parTrans" cxnId="{6FBCCDA0-0741-4901-894F-DF820E9FEC31}">
      <dgm:prSet/>
      <dgm:spPr/>
      <dgm:t>
        <a:bodyPr/>
        <a:lstStyle/>
        <a:p>
          <a:endParaRPr lang="en-US"/>
        </a:p>
      </dgm:t>
    </dgm:pt>
    <dgm:pt modelId="{116C05B4-BDB5-4698-9F6A-CB3859E8F308}" type="sibTrans" cxnId="{6FBCCDA0-0741-4901-894F-DF820E9FEC31}">
      <dgm:prSet/>
      <dgm:spPr/>
      <dgm:t>
        <a:bodyPr/>
        <a:lstStyle/>
        <a:p>
          <a:endParaRPr lang="en-US"/>
        </a:p>
      </dgm:t>
    </dgm:pt>
    <dgm:pt modelId="{C4FD0561-0B19-4674-B34E-CE4D859BB608}">
      <dgm:prSet/>
      <dgm:spPr/>
      <dgm:t>
        <a:bodyPr/>
        <a:lstStyle/>
        <a:p>
          <a:r>
            <a:rPr lang="en-GB"/>
            <a:t>PSTN</a:t>
          </a:r>
          <a:endParaRPr lang="en-US"/>
        </a:p>
      </dgm:t>
    </dgm:pt>
    <dgm:pt modelId="{7B90C9C0-89DC-41F4-8FC1-075DA616F132}" type="parTrans" cxnId="{BD4911A7-35CE-49FE-AC02-C3EEBF750FB6}">
      <dgm:prSet/>
      <dgm:spPr/>
      <dgm:t>
        <a:bodyPr/>
        <a:lstStyle/>
        <a:p>
          <a:endParaRPr lang="en-US"/>
        </a:p>
      </dgm:t>
    </dgm:pt>
    <dgm:pt modelId="{97E9D04C-2561-43C3-BFA5-06BE5FDDD8ED}" type="sibTrans" cxnId="{BD4911A7-35CE-49FE-AC02-C3EEBF750FB6}">
      <dgm:prSet/>
      <dgm:spPr/>
      <dgm:t>
        <a:bodyPr/>
        <a:lstStyle/>
        <a:p>
          <a:endParaRPr lang="en-US"/>
        </a:p>
      </dgm:t>
    </dgm:pt>
    <dgm:pt modelId="{C43DCB77-1814-4E05-91C0-C8981363035D}">
      <dgm:prSet/>
      <dgm:spPr/>
      <dgm:t>
        <a:bodyPr/>
        <a:lstStyle/>
        <a:p>
          <a:r>
            <a:rPr lang="en-GB"/>
            <a:t>Copper (Inc. Ethernet)</a:t>
          </a:r>
          <a:endParaRPr lang="en-US"/>
        </a:p>
      </dgm:t>
    </dgm:pt>
    <dgm:pt modelId="{FFEB4E1C-3ABE-48E2-912C-7E858C92A8A0}" type="parTrans" cxnId="{725B0D61-732E-4B65-8357-05EF56A591E1}">
      <dgm:prSet/>
      <dgm:spPr/>
      <dgm:t>
        <a:bodyPr/>
        <a:lstStyle/>
        <a:p>
          <a:endParaRPr lang="en-US"/>
        </a:p>
      </dgm:t>
    </dgm:pt>
    <dgm:pt modelId="{4EDB20C8-B636-41EB-A22F-C88EF67EA063}" type="sibTrans" cxnId="{725B0D61-732E-4B65-8357-05EF56A591E1}">
      <dgm:prSet/>
      <dgm:spPr/>
      <dgm:t>
        <a:bodyPr/>
        <a:lstStyle/>
        <a:p>
          <a:endParaRPr lang="en-US"/>
        </a:p>
      </dgm:t>
    </dgm:pt>
    <dgm:pt modelId="{B3D6D3E5-EA69-4DB1-A1B5-0C289802E234}">
      <dgm:prSet/>
      <dgm:spPr/>
      <dgm:t>
        <a:bodyPr/>
        <a:lstStyle/>
        <a:p>
          <a:r>
            <a:rPr lang="en-GB"/>
            <a:t>Fibre Optics</a:t>
          </a:r>
          <a:endParaRPr lang="en-US"/>
        </a:p>
      </dgm:t>
    </dgm:pt>
    <dgm:pt modelId="{6AE9A59E-CC7C-4DD4-8ED2-5B62587C0D1F}" type="parTrans" cxnId="{A129E672-5E28-47BF-86F1-21DE3CAC5A89}">
      <dgm:prSet/>
      <dgm:spPr/>
      <dgm:t>
        <a:bodyPr/>
        <a:lstStyle/>
        <a:p>
          <a:endParaRPr lang="en-US"/>
        </a:p>
      </dgm:t>
    </dgm:pt>
    <dgm:pt modelId="{FE8B6F92-5BF2-4D0D-B9CA-15DB92D8E838}" type="sibTrans" cxnId="{A129E672-5E28-47BF-86F1-21DE3CAC5A89}">
      <dgm:prSet/>
      <dgm:spPr/>
      <dgm:t>
        <a:bodyPr/>
        <a:lstStyle/>
        <a:p>
          <a:endParaRPr lang="en-US"/>
        </a:p>
      </dgm:t>
    </dgm:pt>
    <dgm:pt modelId="{BD8C727B-ED8F-4603-994F-B7D8BDD4FD54}">
      <dgm:prSet/>
      <dgm:spPr/>
      <dgm:t>
        <a:bodyPr/>
        <a:lstStyle/>
        <a:p>
          <a:r>
            <a:rPr lang="en-GB"/>
            <a:t>Wireless Links</a:t>
          </a:r>
          <a:endParaRPr lang="en-US"/>
        </a:p>
      </dgm:t>
    </dgm:pt>
    <dgm:pt modelId="{122BA080-4069-4125-A46D-4293889F3335}" type="parTrans" cxnId="{94ED42F1-D885-4DC7-BF9B-D0CB53F55568}">
      <dgm:prSet/>
      <dgm:spPr/>
      <dgm:t>
        <a:bodyPr/>
        <a:lstStyle/>
        <a:p>
          <a:endParaRPr lang="en-US"/>
        </a:p>
      </dgm:t>
    </dgm:pt>
    <dgm:pt modelId="{CF0E592A-BA16-4DF3-AB7E-07A19565F294}" type="sibTrans" cxnId="{94ED42F1-D885-4DC7-BF9B-D0CB53F55568}">
      <dgm:prSet/>
      <dgm:spPr/>
      <dgm:t>
        <a:bodyPr/>
        <a:lstStyle/>
        <a:p>
          <a:endParaRPr lang="en-US"/>
        </a:p>
      </dgm:t>
    </dgm:pt>
    <dgm:pt modelId="{F611884D-B11E-40E1-BAB4-2E7B35F36483}">
      <dgm:prSet/>
      <dgm:spPr/>
      <dgm:t>
        <a:bodyPr/>
        <a:lstStyle/>
        <a:p>
          <a:r>
            <a:rPr lang="en-GB"/>
            <a:t>OSI 7-Layer Model for OSI (Created by the ISO) &amp; Protocols</a:t>
          </a:r>
          <a:endParaRPr lang="en-US"/>
        </a:p>
      </dgm:t>
    </dgm:pt>
    <dgm:pt modelId="{64FF0E21-A9F5-454F-90D3-7FE7C944DA2E}" type="parTrans" cxnId="{842AAA40-35FA-4C34-A15B-952694775834}">
      <dgm:prSet/>
      <dgm:spPr/>
      <dgm:t>
        <a:bodyPr/>
        <a:lstStyle/>
        <a:p>
          <a:endParaRPr lang="en-US"/>
        </a:p>
      </dgm:t>
    </dgm:pt>
    <dgm:pt modelId="{0683606F-A89D-4BC8-A47C-4132B3BB8C11}" type="sibTrans" cxnId="{842AAA40-35FA-4C34-A15B-952694775834}">
      <dgm:prSet/>
      <dgm:spPr/>
      <dgm:t>
        <a:bodyPr/>
        <a:lstStyle/>
        <a:p>
          <a:endParaRPr lang="en-US"/>
        </a:p>
      </dgm:t>
    </dgm:pt>
    <dgm:pt modelId="{DFA16F0A-4990-4F92-A7AE-F064685587EA}">
      <dgm:prSet/>
      <dgm:spPr/>
      <dgm:t>
        <a:bodyPr/>
        <a:lstStyle/>
        <a:p>
          <a:r>
            <a:rPr lang="en-GB"/>
            <a:t>Introduction to OSI 7-Layer Model</a:t>
          </a:r>
          <a:endParaRPr lang="en-US"/>
        </a:p>
      </dgm:t>
    </dgm:pt>
    <dgm:pt modelId="{C393A8B4-912C-4B0F-8678-291F93B73339}" type="parTrans" cxnId="{16A4F2FE-6E19-4588-B6B0-79DFEF778FBF}">
      <dgm:prSet/>
      <dgm:spPr/>
      <dgm:t>
        <a:bodyPr/>
        <a:lstStyle/>
        <a:p>
          <a:endParaRPr lang="en-US"/>
        </a:p>
      </dgm:t>
    </dgm:pt>
    <dgm:pt modelId="{F56898D1-654A-4710-8FBA-D32BCF4F003B}" type="sibTrans" cxnId="{16A4F2FE-6E19-4588-B6B0-79DFEF778FBF}">
      <dgm:prSet/>
      <dgm:spPr/>
      <dgm:t>
        <a:bodyPr/>
        <a:lstStyle/>
        <a:p>
          <a:endParaRPr lang="en-US"/>
        </a:p>
      </dgm:t>
    </dgm:pt>
    <dgm:pt modelId="{C93C4279-12AC-4B59-A053-5DA8371CD237}">
      <dgm:prSet/>
      <dgm:spPr/>
      <dgm:t>
        <a:bodyPr/>
        <a:lstStyle/>
        <a:p>
          <a:r>
            <a:rPr lang="en-GB"/>
            <a:t>Comparison to TCP/IP Model</a:t>
          </a:r>
          <a:endParaRPr lang="en-US"/>
        </a:p>
      </dgm:t>
    </dgm:pt>
    <dgm:pt modelId="{D4B74D6E-D135-4B1C-B361-7DAFCFCA39E1}" type="parTrans" cxnId="{79817C65-B259-4220-AA76-25808927FB38}">
      <dgm:prSet/>
      <dgm:spPr/>
      <dgm:t>
        <a:bodyPr/>
        <a:lstStyle/>
        <a:p>
          <a:endParaRPr lang="en-US"/>
        </a:p>
      </dgm:t>
    </dgm:pt>
    <dgm:pt modelId="{B5F96291-488C-4A1A-8020-0B7ED9DB0547}" type="sibTrans" cxnId="{79817C65-B259-4220-AA76-25808927FB38}">
      <dgm:prSet/>
      <dgm:spPr/>
      <dgm:t>
        <a:bodyPr/>
        <a:lstStyle/>
        <a:p>
          <a:endParaRPr lang="en-US"/>
        </a:p>
      </dgm:t>
    </dgm:pt>
    <dgm:pt modelId="{290C02A3-2EF0-44DD-ADAD-FAA72D1ACF70}">
      <dgm:prSet/>
      <dgm:spPr/>
      <dgm:t>
        <a:bodyPr/>
        <a:lstStyle/>
        <a:p>
          <a:r>
            <a:rPr lang="en-GB"/>
            <a:t>IPv4 &amp; Subnetting</a:t>
          </a:r>
          <a:endParaRPr lang="en-US"/>
        </a:p>
      </dgm:t>
    </dgm:pt>
    <dgm:pt modelId="{9631E503-3553-4D0B-AD1B-D9F7C8157F8E}" type="parTrans" cxnId="{8A12A91A-9274-412E-99A3-D12674D06A92}">
      <dgm:prSet/>
      <dgm:spPr/>
      <dgm:t>
        <a:bodyPr/>
        <a:lstStyle/>
        <a:p>
          <a:endParaRPr lang="en-US"/>
        </a:p>
      </dgm:t>
    </dgm:pt>
    <dgm:pt modelId="{0C77E025-92EC-43FD-B292-C44AAEE6DE0A}" type="sibTrans" cxnId="{8A12A91A-9274-412E-99A3-D12674D06A92}">
      <dgm:prSet/>
      <dgm:spPr/>
      <dgm:t>
        <a:bodyPr/>
        <a:lstStyle/>
        <a:p>
          <a:endParaRPr lang="en-US"/>
        </a:p>
      </dgm:t>
    </dgm:pt>
    <dgm:pt modelId="{F982123E-3D8F-4ECB-8092-DE7D7C55A8F1}" type="pres">
      <dgm:prSet presAssocID="{A2B8947B-CE84-4B12-B466-8F8753F42845}" presName="linear" presStyleCnt="0">
        <dgm:presLayoutVars>
          <dgm:animLvl val="lvl"/>
          <dgm:resizeHandles val="exact"/>
        </dgm:presLayoutVars>
      </dgm:prSet>
      <dgm:spPr/>
    </dgm:pt>
    <dgm:pt modelId="{996EAC3E-1EB0-48ED-8883-BEFCF215B0BC}" type="pres">
      <dgm:prSet presAssocID="{C3B9BE73-C17A-4226-8259-5EBAF515EE37}" presName="parentText" presStyleLbl="node1" presStyleIdx="0" presStyleCnt="11">
        <dgm:presLayoutVars>
          <dgm:chMax val="0"/>
          <dgm:bulletEnabled val="1"/>
        </dgm:presLayoutVars>
      </dgm:prSet>
      <dgm:spPr/>
    </dgm:pt>
    <dgm:pt modelId="{B32B502E-6BE2-4F39-82CE-104339046990}" type="pres">
      <dgm:prSet presAssocID="{C8E6B447-9F11-44C2-A204-E43575DE3BBB}" presName="spacer" presStyleCnt="0"/>
      <dgm:spPr/>
    </dgm:pt>
    <dgm:pt modelId="{6A71B7E8-CCEC-4A56-9A2B-0A0B06B72272}" type="pres">
      <dgm:prSet presAssocID="{486A0941-77FB-489F-92C1-DB93520F20DE}" presName="parentText" presStyleLbl="node1" presStyleIdx="1" presStyleCnt="11">
        <dgm:presLayoutVars>
          <dgm:chMax val="0"/>
          <dgm:bulletEnabled val="1"/>
        </dgm:presLayoutVars>
      </dgm:prSet>
      <dgm:spPr/>
    </dgm:pt>
    <dgm:pt modelId="{A17D3611-075C-41DC-A3A1-2B42578C04B6}" type="pres">
      <dgm:prSet presAssocID="{9FD3B2BE-FC17-42D6-8AA6-0272F6E52E14}" presName="spacer" presStyleCnt="0"/>
      <dgm:spPr/>
    </dgm:pt>
    <dgm:pt modelId="{EB2CDDFE-183C-4533-A65D-22CC1845EF1C}" type="pres">
      <dgm:prSet presAssocID="{3CF8215F-94CD-4D61-98D4-8D4C4977DD46}" presName="parentText" presStyleLbl="node1" presStyleIdx="2" presStyleCnt="11">
        <dgm:presLayoutVars>
          <dgm:chMax val="0"/>
          <dgm:bulletEnabled val="1"/>
        </dgm:presLayoutVars>
      </dgm:prSet>
      <dgm:spPr/>
    </dgm:pt>
    <dgm:pt modelId="{BD4E2640-9825-4BE1-A7D2-7994101BA196}" type="pres">
      <dgm:prSet presAssocID="{116C05B4-BDB5-4698-9F6A-CB3859E8F308}" presName="spacer" presStyleCnt="0"/>
      <dgm:spPr/>
    </dgm:pt>
    <dgm:pt modelId="{2D9A1B2F-D119-4E8B-8C1F-5D33F78CE95F}" type="pres">
      <dgm:prSet presAssocID="{C4FD0561-0B19-4674-B34E-CE4D859BB608}" presName="parentText" presStyleLbl="node1" presStyleIdx="3" presStyleCnt="11">
        <dgm:presLayoutVars>
          <dgm:chMax val="0"/>
          <dgm:bulletEnabled val="1"/>
        </dgm:presLayoutVars>
      </dgm:prSet>
      <dgm:spPr/>
    </dgm:pt>
    <dgm:pt modelId="{A54247EA-4401-461C-882C-3A38F564C4D3}" type="pres">
      <dgm:prSet presAssocID="{97E9D04C-2561-43C3-BFA5-06BE5FDDD8ED}" presName="spacer" presStyleCnt="0"/>
      <dgm:spPr/>
    </dgm:pt>
    <dgm:pt modelId="{2A554D0E-48FC-419A-AFED-343F0CEE84D2}" type="pres">
      <dgm:prSet presAssocID="{C43DCB77-1814-4E05-91C0-C8981363035D}" presName="parentText" presStyleLbl="node1" presStyleIdx="4" presStyleCnt="11">
        <dgm:presLayoutVars>
          <dgm:chMax val="0"/>
          <dgm:bulletEnabled val="1"/>
        </dgm:presLayoutVars>
      </dgm:prSet>
      <dgm:spPr/>
    </dgm:pt>
    <dgm:pt modelId="{B36E3922-67A0-4818-B57B-B726D42F28C2}" type="pres">
      <dgm:prSet presAssocID="{4EDB20C8-B636-41EB-A22F-C88EF67EA063}" presName="spacer" presStyleCnt="0"/>
      <dgm:spPr/>
    </dgm:pt>
    <dgm:pt modelId="{D6F84599-5882-4B63-AF27-D508DD7E388E}" type="pres">
      <dgm:prSet presAssocID="{B3D6D3E5-EA69-4DB1-A1B5-0C289802E234}" presName="parentText" presStyleLbl="node1" presStyleIdx="5" presStyleCnt="11">
        <dgm:presLayoutVars>
          <dgm:chMax val="0"/>
          <dgm:bulletEnabled val="1"/>
        </dgm:presLayoutVars>
      </dgm:prSet>
      <dgm:spPr/>
    </dgm:pt>
    <dgm:pt modelId="{B5E2F249-DBF1-4E25-917B-4EA43E770C7D}" type="pres">
      <dgm:prSet presAssocID="{FE8B6F92-5BF2-4D0D-B9CA-15DB92D8E838}" presName="spacer" presStyleCnt="0"/>
      <dgm:spPr/>
    </dgm:pt>
    <dgm:pt modelId="{2A30EFE6-E9C2-4B88-A5E1-47DCBE056D51}" type="pres">
      <dgm:prSet presAssocID="{BD8C727B-ED8F-4603-994F-B7D8BDD4FD54}" presName="parentText" presStyleLbl="node1" presStyleIdx="6" presStyleCnt="11">
        <dgm:presLayoutVars>
          <dgm:chMax val="0"/>
          <dgm:bulletEnabled val="1"/>
        </dgm:presLayoutVars>
      </dgm:prSet>
      <dgm:spPr/>
    </dgm:pt>
    <dgm:pt modelId="{C6ABAEF4-3FB7-4534-A36C-E75CC2079AE2}" type="pres">
      <dgm:prSet presAssocID="{CF0E592A-BA16-4DF3-AB7E-07A19565F294}" presName="spacer" presStyleCnt="0"/>
      <dgm:spPr/>
    </dgm:pt>
    <dgm:pt modelId="{90A7673B-A516-4147-B294-1C78A0A9FDF3}" type="pres">
      <dgm:prSet presAssocID="{F611884D-B11E-40E1-BAB4-2E7B35F36483}" presName="parentText" presStyleLbl="node1" presStyleIdx="7" presStyleCnt="11">
        <dgm:presLayoutVars>
          <dgm:chMax val="0"/>
          <dgm:bulletEnabled val="1"/>
        </dgm:presLayoutVars>
      </dgm:prSet>
      <dgm:spPr/>
    </dgm:pt>
    <dgm:pt modelId="{AE23D14F-46B6-4D26-B1C7-4490BB20EDD1}" type="pres">
      <dgm:prSet presAssocID="{0683606F-A89D-4BC8-A47C-4132B3BB8C11}" presName="spacer" presStyleCnt="0"/>
      <dgm:spPr/>
    </dgm:pt>
    <dgm:pt modelId="{77EE82DF-878B-48D4-B80F-4656F067021B}" type="pres">
      <dgm:prSet presAssocID="{DFA16F0A-4990-4F92-A7AE-F064685587EA}" presName="parentText" presStyleLbl="node1" presStyleIdx="8" presStyleCnt="11">
        <dgm:presLayoutVars>
          <dgm:chMax val="0"/>
          <dgm:bulletEnabled val="1"/>
        </dgm:presLayoutVars>
      </dgm:prSet>
      <dgm:spPr/>
    </dgm:pt>
    <dgm:pt modelId="{D8F9BAF5-D1F8-4A66-9051-90338E13EBD7}" type="pres">
      <dgm:prSet presAssocID="{F56898D1-654A-4710-8FBA-D32BCF4F003B}" presName="spacer" presStyleCnt="0"/>
      <dgm:spPr/>
    </dgm:pt>
    <dgm:pt modelId="{E59A86C6-F7AE-4ECD-A920-DD1D39D7C7A7}" type="pres">
      <dgm:prSet presAssocID="{C93C4279-12AC-4B59-A053-5DA8371CD237}" presName="parentText" presStyleLbl="node1" presStyleIdx="9" presStyleCnt="11">
        <dgm:presLayoutVars>
          <dgm:chMax val="0"/>
          <dgm:bulletEnabled val="1"/>
        </dgm:presLayoutVars>
      </dgm:prSet>
      <dgm:spPr/>
    </dgm:pt>
    <dgm:pt modelId="{520BAD5F-F9F2-49A0-9974-19F8FD01E991}" type="pres">
      <dgm:prSet presAssocID="{B5F96291-488C-4A1A-8020-0B7ED9DB0547}" presName="spacer" presStyleCnt="0"/>
      <dgm:spPr/>
    </dgm:pt>
    <dgm:pt modelId="{60CF1575-0E3A-4F06-928F-082DECC171FD}" type="pres">
      <dgm:prSet presAssocID="{290C02A3-2EF0-44DD-ADAD-FAA72D1ACF70}" presName="parentText" presStyleLbl="node1" presStyleIdx="10" presStyleCnt="11">
        <dgm:presLayoutVars>
          <dgm:chMax val="0"/>
          <dgm:bulletEnabled val="1"/>
        </dgm:presLayoutVars>
      </dgm:prSet>
      <dgm:spPr/>
    </dgm:pt>
  </dgm:ptLst>
  <dgm:cxnLst>
    <dgm:cxn modelId="{8A12A91A-9274-412E-99A3-D12674D06A92}" srcId="{A2B8947B-CE84-4B12-B466-8F8753F42845}" destId="{290C02A3-2EF0-44DD-ADAD-FAA72D1ACF70}" srcOrd="10" destOrd="0" parTransId="{9631E503-3553-4D0B-AD1B-D9F7C8157F8E}" sibTransId="{0C77E025-92EC-43FD-B292-C44AAEE6DE0A}"/>
    <dgm:cxn modelId="{DD113829-0E7C-4F92-8B0A-5EAA95BACA67}" type="presOf" srcId="{C43DCB77-1814-4E05-91C0-C8981363035D}" destId="{2A554D0E-48FC-419A-AFED-343F0CEE84D2}" srcOrd="0" destOrd="0" presId="urn:microsoft.com/office/officeart/2005/8/layout/vList2"/>
    <dgm:cxn modelId="{392EEF29-8130-40EB-BCBE-79DA59902D80}" type="presOf" srcId="{3CF8215F-94CD-4D61-98D4-8D4C4977DD46}" destId="{EB2CDDFE-183C-4533-A65D-22CC1845EF1C}" srcOrd="0" destOrd="0" presId="urn:microsoft.com/office/officeart/2005/8/layout/vList2"/>
    <dgm:cxn modelId="{F537412E-A9D3-4974-B6C1-11E3BD5951CB}" type="presOf" srcId="{290C02A3-2EF0-44DD-ADAD-FAA72D1ACF70}" destId="{60CF1575-0E3A-4F06-928F-082DECC171FD}" srcOrd="0" destOrd="0" presId="urn:microsoft.com/office/officeart/2005/8/layout/vList2"/>
    <dgm:cxn modelId="{6FDEDD2E-EC84-4742-82B8-22AE56E06A27}" type="presOf" srcId="{486A0941-77FB-489F-92C1-DB93520F20DE}" destId="{6A71B7E8-CCEC-4A56-9A2B-0A0B06B72272}" srcOrd="0" destOrd="0" presId="urn:microsoft.com/office/officeart/2005/8/layout/vList2"/>
    <dgm:cxn modelId="{A46E3240-B701-446C-964A-2C151EF6AF54}" type="presOf" srcId="{DFA16F0A-4990-4F92-A7AE-F064685587EA}" destId="{77EE82DF-878B-48D4-B80F-4656F067021B}" srcOrd="0" destOrd="0" presId="urn:microsoft.com/office/officeart/2005/8/layout/vList2"/>
    <dgm:cxn modelId="{842AAA40-35FA-4C34-A15B-952694775834}" srcId="{A2B8947B-CE84-4B12-B466-8F8753F42845}" destId="{F611884D-B11E-40E1-BAB4-2E7B35F36483}" srcOrd="7" destOrd="0" parTransId="{64FF0E21-A9F5-454F-90D3-7FE7C944DA2E}" sibTransId="{0683606F-A89D-4BC8-A47C-4132B3BB8C11}"/>
    <dgm:cxn modelId="{0C29F840-D4E9-4481-915A-CA8BB7894483}" type="presOf" srcId="{C93C4279-12AC-4B59-A053-5DA8371CD237}" destId="{E59A86C6-F7AE-4ECD-A920-DD1D39D7C7A7}" srcOrd="0" destOrd="0" presId="urn:microsoft.com/office/officeart/2005/8/layout/vList2"/>
    <dgm:cxn modelId="{725B0D61-732E-4B65-8357-05EF56A591E1}" srcId="{A2B8947B-CE84-4B12-B466-8F8753F42845}" destId="{C43DCB77-1814-4E05-91C0-C8981363035D}" srcOrd="4" destOrd="0" parTransId="{FFEB4E1C-3ABE-48E2-912C-7E858C92A8A0}" sibTransId="{4EDB20C8-B636-41EB-A22F-C88EF67EA063}"/>
    <dgm:cxn modelId="{8B9C8D44-84E2-47EE-8CFC-B210BB87E068}" type="presOf" srcId="{C3B9BE73-C17A-4226-8259-5EBAF515EE37}" destId="{996EAC3E-1EB0-48ED-8883-BEFCF215B0BC}" srcOrd="0" destOrd="0" presId="urn:microsoft.com/office/officeart/2005/8/layout/vList2"/>
    <dgm:cxn modelId="{79817C65-B259-4220-AA76-25808927FB38}" srcId="{A2B8947B-CE84-4B12-B466-8F8753F42845}" destId="{C93C4279-12AC-4B59-A053-5DA8371CD237}" srcOrd="9" destOrd="0" parTransId="{D4B74D6E-D135-4B1C-B361-7DAFCFCA39E1}" sibTransId="{B5F96291-488C-4A1A-8020-0B7ED9DB0547}"/>
    <dgm:cxn modelId="{A129E672-5E28-47BF-86F1-21DE3CAC5A89}" srcId="{A2B8947B-CE84-4B12-B466-8F8753F42845}" destId="{B3D6D3E5-EA69-4DB1-A1B5-0C289802E234}" srcOrd="5" destOrd="0" parTransId="{6AE9A59E-CC7C-4DD4-8ED2-5B62587C0D1F}" sibTransId="{FE8B6F92-5BF2-4D0D-B9CA-15DB92D8E838}"/>
    <dgm:cxn modelId="{09F7BE84-3F88-4663-AD04-9CB8B0BD0B7A}" type="presOf" srcId="{BD8C727B-ED8F-4603-994F-B7D8BDD4FD54}" destId="{2A30EFE6-E9C2-4B88-A5E1-47DCBE056D51}" srcOrd="0" destOrd="0" presId="urn:microsoft.com/office/officeart/2005/8/layout/vList2"/>
    <dgm:cxn modelId="{F5446D8C-730B-410E-B188-EEC11FA76DFA}" type="presOf" srcId="{A2B8947B-CE84-4B12-B466-8F8753F42845}" destId="{F982123E-3D8F-4ECB-8092-DE7D7C55A8F1}" srcOrd="0" destOrd="0" presId="urn:microsoft.com/office/officeart/2005/8/layout/vList2"/>
    <dgm:cxn modelId="{4C102A93-F160-4A7B-AE22-7031BE57D523}" type="presOf" srcId="{B3D6D3E5-EA69-4DB1-A1B5-0C289802E234}" destId="{D6F84599-5882-4B63-AF27-D508DD7E388E}" srcOrd="0" destOrd="0" presId="urn:microsoft.com/office/officeart/2005/8/layout/vList2"/>
    <dgm:cxn modelId="{BC6ABE94-91FD-43C3-90AF-A701B451B9DD}" type="presOf" srcId="{C4FD0561-0B19-4674-B34E-CE4D859BB608}" destId="{2D9A1B2F-D119-4E8B-8C1F-5D33F78CE95F}" srcOrd="0" destOrd="0" presId="urn:microsoft.com/office/officeart/2005/8/layout/vList2"/>
    <dgm:cxn modelId="{DCF07496-267B-446A-B7C6-5ABEB0A091BB}" type="presOf" srcId="{F611884D-B11E-40E1-BAB4-2E7B35F36483}" destId="{90A7673B-A516-4147-B294-1C78A0A9FDF3}" srcOrd="0" destOrd="0" presId="urn:microsoft.com/office/officeart/2005/8/layout/vList2"/>
    <dgm:cxn modelId="{6FBCCDA0-0741-4901-894F-DF820E9FEC31}" srcId="{A2B8947B-CE84-4B12-B466-8F8753F42845}" destId="{3CF8215F-94CD-4D61-98D4-8D4C4977DD46}" srcOrd="2" destOrd="0" parTransId="{731E915B-79F7-449C-B18E-98435B462E42}" sibTransId="{116C05B4-BDB5-4698-9F6A-CB3859E8F308}"/>
    <dgm:cxn modelId="{18D529A3-339C-4A39-996D-8C4D6702E0E6}" srcId="{A2B8947B-CE84-4B12-B466-8F8753F42845}" destId="{486A0941-77FB-489F-92C1-DB93520F20DE}" srcOrd="1" destOrd="0" parTransId="{C933B7F4-866D-4CC2-BF65-F6613444A635}" sibTransId="{9FD3B2BE-FC17-42D6-8AA6-0272F6E52E14}"/>
    <dgm:cxn modelId="{BD4911A7-35CE-49FE-AC02-C3EEBF750FB6}" srcId="{A2B8947B-CE84-4B12-B466-8F8753F42845}" destId="{C4FD0561-0B19-4674-B34E-CE4D859BB608}" srcOrd="3" destOrd="0" parTransId="{7B90C9C0-89DC-41F4-8FC1-075DA616F132}" sibTransId="{97E9D04C-2561-43C3-BFA5-06BE5FDDD8ED}"/>
    <dgm:cxn modelId="{CA2BE5C0-0156-4F1C-A400-2575DC969A39}" srcId="{A2B8947B-CE84-4B12-B466-8F8753F42845}" destId="{C3B9BE73-C17A-4226-8259-5EBAF515EE37}" srcOrd="0" destOrd="0" parTransId="{6486CE9D-C429-4234-A7C1-F59231E80F5A}" sibTransId="{C8E6B447-9F11-44C2-A204-E43575DE3BBB}"/>
    <dgm:cxn modelId="{94ED42F1-D885-4DC7-BF9B-D0CB53F55568}" srcId="{A2B8947B-CE84-4B12-B466-8F8753F42845}" destId="{BD8C727B-ED8F-4603-994F-B7D8BDD4FD54}" srcOrd="6" destOrd="0" parTransId="{122BA080-4069-4125-A46D-4293889F3335}" sibTransId="{CF0E592A-BA16-4DF3-AB7E-07A19565F294}"/>
    <dgm:cxn modelId="{16A4F2FE-6E19-4588-B6B0-79DFEF778FBF}" srcId="{A2B8947B-CE84-4B12-B466-8F8753F42845}" destId="{DFA16F0A-4990-4F92-A7AE-F064685587EA}" srcOrd="8" destOrd="0" parTransId="{C393A8B4-912C-4B0F-8678-291F93B73339}" sibTransId="{F56898D1-654A-4710-8FBA-D32BCF4F003B}"/>
    <dgm:cxn modelId="{902B62E9-B10E-4A4B-B424-CBB3FED6F236}" type="presParOf" srcId="{F982123E-3D8F-4ECB-8092-DE7D7C55A8F1}" destId="{996EAC3E-1EB0-48ED-8883-BEFCF215B0BC}" srcOrd="0" destOrd="0" presId="urn:microsoft.com/office/officeart/2005/8/layout/vList2"/>
    <dgm:cxn modelId="{2F49B756-BCD5-4597-A3C0-145E523C0DCE}" type="presParOf" srcId="{F982123E-3D8F-4ECB-8092-DE7D7C55A8F1}" destId="{B32B502E-6BE2-4F39-82CE-104339046990}" srcOrd="1" destOrd="0" presId="urn:microsoft.com/office/officeart/2005/8/layout/vList2"/>
    <dgm:cxn modelId="{E08FAF5D-97B4-4BAC-BCAA-1ACA65B9EC1C}" type="presParOf" srcId="{F982123E-3D8F-4ECB-8092-DE7D7C55A8F1}" destId="{6A71B7E8-CCEC-4A56-9A2B-0A0B06B72272}" srcOrd="2" destOrd="0" presId="urn:microsoft.com/office/officeart/2005/8/layout/vList2"/>
    <dgm:cxn modelId="{84C38508-C5C1-4ECA-94AD-DE35B77F92DB}" type="presParOf" srcId="{F982123E-3D8F-4ECB-8092-DE7D7C55A8F1}" destId="{A17D3611-075C-41DC-A3A1-2B42578C04B6}" srcOrd="3" destOrd="0" presId="urn:microsoft.com/office/officeart/2005/8/layout/vList2"/>
    <dgm:cxn modelId="{43877172-2662-4CB8-A43E-5705BCECBF5D}" type="presParOf" srcId="{F982123E-3D8F-4ECB-8092-DE7D7C55A8F1}" destId="{EB2CDDFE-183C-4533-A65D-22CC1845EF1C}" srcOrd="4" destOrd="0" presId="urn:microsoft.com/office/officeart/2005/8/layout/vList2"/>
    <dgm:cxn modelId="{D99BF8ED-4BBE-429B-BB1B-DBE1764010A2}" type="presParOf" srcId="{F982123E-3D8F-4ECB-8092-DE7D7C55A8F1}" destId="{BD4E2640-9825-4BE1-A7D2-7994101BA196}" srcOrd="5" destOrd="0" presId="urn:microsoft.com/office/officeart/2005/8/layout/vList2"/>
    <dgm:cxn modelId="{7C51CDF4-1E9E-4534-A564-F710073054F1}" type="presParOf" srcId="{F982123E-3D8F-4ECB-8092-DE7D7C55A8F1}" destId="{2D9A1B2F-D119-4E8B-8C1F-5D33F78CE95F}" srcOrd="6" destOrd="0" presId="urn:microsoft.com/office/officeart/2005/8/layout/vList2"/>
    <dgm:cxn modelId="{FEADB9E6-4E8A-43F6-B921-6DA47E025057}" type="presParOf" srcId="{F982123E-3D8F-4ECB-8092-DE7D7C55A8F1}" destId="{A54247EA-4401-461C-882C-3A38F564C4D3}" srcOrd="7" destOrd="0" presId="urn:microsoft.com/office/officeart/2005/8/layout/vList2"/>
    <dgm:cxn modelId="{503C2082-7E27-436E-AA45-C6A1F8B9BDC7}" type="presParOf" srcId="{F982123E-3D8F-4ECB-8092-DE7D7C55A8F1}" destId="{2A554D0E-48FC-419A-AFED-343F0CEE84D2}" srcOrd="8" destOrd="0" presId="urn:microsoft.com/office/officeart/2005/8/layout/vList2"/>
    <dgm:cxn modelId="{326D11CC-41FE-4CE0-A2D1-A2227B1C1CD0}" type="presParOf" srcId="{F982123E-3D8F-4ECB-8092-DE7D7C55A8F1}" destId="{B36E3922-67A0-4818-B57B-B726D42F28C2}" srcOrd="9" destOrd="0" presId="urn:microsoft.com/office/officeart/2005/8/layout/vList2"/>
    <dgm:cxn modelId="{BB3B04E6-1608-42A9-B3DA-EA5E7A4A20F9}" type="presParOf" srcId="{F982123E-3D8F-4ECB-8092-DE7D7C55A8F1}" destId="{D6F84599-5882-4B63-AF27-D508DD7E388E}" srcOrd="10" destOrd="0" presId="urn:microsoft.com/office/officeart/2005/8/layout/vList2"/>
    <dgm:cxn modelId="{D9D46979-87B4-4DC4-B0B5-9B700C506EC8}" type="presParOf" srcId="{F982123E-3D8F-4ECB-8092-DE7D7C55A8F1}" destId="{B5E2F249-DBF1-4E25-917B-4EA43E770C7D}" srcOrd="11" destOrd="0" presId="urn:microsoft.com/office/officeart/2005/8/layout/vList2"/>
    <dgm:cxn modelId="{DE2B42D6-50CA-4BD3-BAC1-39AB1F251A00}" type="presParOf" srcId="{F982123E-3D8F-4ECB-8092-DE7D7C55A8F1}" destId="{2A30EFE6-E9C2-4B88-A5E1-47DCBE056D51}" srcOrd="12" destOrd="0" presId="urn:microsoft.com/office/officeart/2005/8/layout/vList2"/>
    <dgm:cxn modelId="{F4459337-928D-4653-BF80-67EA541509BE}" type="presParOf" srcId="{F982123E-3D8F-4ECB-8092-DE7D7C55A8F1}" destId="{C6ABAEF4-3FB7-4534-A36C-E75CC2079AE2}" srcOrd="13" destOrd="0" presId="urn:microsoft.com/office/officeart/2005/8/layout/vList2"/>
    <dgm:cxn modelId="{E9697C72-92E7-4762-AD52-0CDC73ADCA3E}" type="presParOf" srcId="{F982123E-3D8F-4ECB-8092-DE7D7C55A8F1}" destId="{90A7673B-A516-4147-B294-1C78A0A9FDF3}" srcOrd="14" destOrd="0" presId="urn:microsoft.com/office/officeart/2005/8/layout/vList2"/>
    <dgm:cxn modelId="{B51C7ECA-83BB-4BB1-BB29-A254D580D41E}" type="presParOf" srcId="{F982123E-3D8F-4ECB-8092-DE7D7C55A8F1}" destId="{AE23D14F-46B6-4D26-B1C7-4490BB20EDD1}" srcOrd="15" destOrd="0" presId="urn:microsoft.com/office/officeart/2005/8/layout/vList2"/>
    <dgm:cxn modelId="{FB6EF8B1-D915-4E87-8287-215B39E46593}" type="presParOf" srcId="{F982123E-3D8F-4ECB-8092-DE7D7C55A8F1}" destId="{77EE82DF-878B-48D4-B80F-4656F067021B}" srcOrd="16" destOrd="0" presId="urn:microsoft.com/office/officeart/2005/8/layout/vList2"/>
    <dgm:cxn modelId="{E2D6A11B-34DE-4F90-B550-BFE3927B7913}" type="presParOf" srcId="{F982123E-3D8F-4ECB-8092-DE7D7C55A8F1}" destId="{D8F9BAF5-D1F8-4A66-9051-90338E13EBD7}" srcOrd="17" destOrd="0" presId="urn:microsoft.com/office/officeart/2005/8/layout/vList2"/>
    <dgm:cxn modelId="{60542ED0-AA99-42F2-A969-0BCD20E99B64}" type="presParOf" srcId="{F982123E-3D8F-4ECB-8092-DE7D7C55A8F1}" destId="{E59A86C6-F7AE-4ECD-A920-DD1D39D7C7A7}" srcOrd="18" destOrd="0" presId="urn:microsoft.com/office/officeart/2005/8/layout/vList2"/>
    <dgm:cxn modelId="{3DE60A52-73B2-433C-908A-27342F641FF6}" type="presParOf" srcId="{F982123E-3D8F-4ECB-8092-DE7D7C55A8F1}" destId="{520BAD5F-F9F2-49A0-9974-19F8FD01E991}" srcOrd="19" destOrd="0" presId="urn:microsoft.com/office/officeart/2005/8/layout/vList2"/>
    <dgm:cxn modelId="{6DFBB111-BD3A-409E-A633-C90AA9FA6BA3}" type="presParOf" srcId="{F982123E-3D8F-4ECB-8092-DE7D7C55A8F1}" destId="{60CF1575-0E3A-4F06-928F-082DECC171FD}" srcOrd="2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9E2171B-C668-4DEC-9E5E-81E96BD5F43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D1D9740-D980-4187-81B0-65941727C711}">
      <dgm:prSet/>
      <dgm:spPr/>
      <dgm:t>
        <a:bodyPr/>
        <a:lstStyle/>
        <a:p>
          <a:r>
            <a:rPr lang="en-US"/>
            <a:t>Ethernet is a standard *partly* designed to allow network hardware to work together. </a:t>
          </a:r>
        </a:p>
      </dgm:t>
    </dgm:pt>
    <dgm:pt modelId="{5EC7B2DF-2805-4387-B658-3F95E2A3387B}" type="parTrans" cxnId="{F4D0DD67-A622-418C-924B-D7F793E6DFE4}">
      <dgm:prSet/>
      <dgm:spPr/>
      <dgm:t>
        <a:bodyPr/>
        <a:lstStyle/>
        <a:p>
          <a:endParaRPr lang="en-US"/>
        </a:p>
      </dgm:t>
    </dgm:pt>
    <dgm:pt modelId="{0D9B7C1C-3C9D-4E11-9FFB-057EADCD7B94}" type="sibTrans" cxnId="{F4D0DD67-A622-418C-924B-D7F793E6DFE4}">
      <dgm:prSet/>
      <dgm:spPr/>
      <dgm:t>
        <a:bodyPr/>
        <a:lstStyle/>
        <a:p>
          <a:endParaRPr lang="en-US"/>
        </a:p>
      </dgm:t>
    </dgm:pt>
    <dgm:pt modelId="{481575D9-3A65-48EE-A308-0F3591E96941}">
      <dgm:prSet/>
      <dgm:spPr/>
      <dgm:t>
        <a:bodyPr/>
        <a:lstStyle/>
        <a:p>
          <a:r>
            <a:rPr lang="en-US"/>
            <a:t>The official name for Ethernet is the hard-to-remember IEEE802.3 which refers to the American standards body that made it official. </a:t>
          </a:r>
        </a:p>
      </dgm:t>
    </dgm:pt>
    <dgm:pt modelId="{9FFB4268-A16F-4B7E-87A2-E12E345A56A8}" type="parTrans" cxnId="{F904E71A-01E2-45E5-86A2-2FB7F43E95DE}">
      <dgm:prSet/>
      <dgm:spPr/>
      <dgm:t>
        <a:bodyPr/>
        <a:lstStyle/>
        <a:p>
          <a:endParaRPr lang="en-US"/>
        </a:p>
      </dgm:t>
    </dgm:pt>
    <dgm:pt modelId="{68CE43FB-C5D0-4800-84F9-6D49751DFCAE}" type="sibTrans" cxnId="{F904E71A-01E2-45E5-86A2-2FB7F43E95DE}">
      <dgm:prSet/>
      <dgm:spPr/>
      <dgm:t>
        <a:bodyPr/>
        <a:lstStyle/>
        <a:p>
          <a:endParaRPr lang="en-US"/>
        </a:p>
      </dgm:t>
    </dgm:pt>
    <dgm:pt modelId="{9B003B4F-59DC-4CB2-8FC2-14A89E344714}">
      <dgm:prSet/>
      <dgm:spPr/>
      <dgm:t>
        <a:bodyPr/>
        <a:lstStyle/>
        <a:p>
          <a:r>
            <a:rPr lang="en-US"/>
            <a:t>It is one thing for the hardware to physically work together, but then the way data is handled also has to be agreed between the networked computers. And once again Ethernet comes in handy, because it not only defines hardware, it also defines how data is to be handled.</a:t>
          </a:r>
        </a:p>
      </dgm:t>
    </dgm:pt>
    <dgm:pt modelId="{D853EA87-7C69-485A-952B-12AA4C1B1DFF}" type="parTrans" cxnId="{518A09F8-9C53-40B2-9A78-38AD2FAC6C84}">
      <dgm:prSet/>
      <dgm:spPr/>
      <dgm:t>
        <a:bodyPr/>
        <a:lstStyle/>
        <a:p>
          <a:endParaRPr lang="en-US"/>
        </a:p>
      </dgm:t>
    </dgm:pt>
    <dgm:pt modelId="{8E28ACA4-A23E-45F0-BB86-4AAAB347B552}" type="sibTrans" cxnId="{518A09F8-9C53-40B2-9A78-38AD2FAC6C84}">
      <dgm:prSet/>
      <dgm:spPr/>
      <dgm:t>
        <a:bodyPr/>
        <a:lstStyle/>
        <a:p>
          <a:endParaRPr lang="en-US"/>
        </a:p>
      </dgm:t>
    </dgm:pt>
    <dgm:pt modelId="{1AB481B9-6376-4A59-B34D-5F77A7A681A7}">
      <dgm:prSet/>
      <dgm:spPr/>
      <dgm:t>
        <a:bodyPr/>
        <a:lstStyle/>
        <a:p>
          <a:r>
            <a:rPr lang="en-US"/>
            <a:t>So in a nutshell, Ethernet is a standard that defines network hardware and also how data is to be handled.</a:t>
          </a:r>
        </a:p>
      </dgm:t>
    </dgm:pt>
    <dgm:pt modelId="{436B3542-31FA-48B3-8598-3FEB85D8D5CD}" type="parTrans" cxnId="{EF7302D2-737D-4A63-9B49-113EAA5DB0A7}">
      <dgm:prSet/>
      <dgm:spPr/>
      <dgm:t>
        <a:bodyPr/>
        <a:lstStyle/>
        <a:p>
          <a:endParaRPr lang="en-US"/>
        </a:p>
      </dgm:t>
    </dgm:pt>
    <dgm:pt modelId="{820F91CB-90BD-4CF7-9D3F-662A3C0C65D0}" type="sibTrans" cxnId="{EF7302D2-737D-4A63-9B49-113EAA5DB0A7}">
      <dgm:prSet/>
      <dgm:spPr/>
      <dgm:t>
        <a:bodyPr/>
        <a:lstStyle/>
        <a:p>
          <a:endParaRPr lang="en-US"/>
        </a:p>
      </dgm:t>
    </dgm:pt>
    <dgm:pt modelId="{AE161CD9-22DB-4559-AA90-0A64F91F5DE9}" type="pres">
      <dgm:prSet presAssocID="{69E2171B-C668-4DEC-9E5E-81E96BD5F43A}" presName="root" presStyleCnt="0">
        <dgm:presLayoutVars>
          <dgm:dir/>
          <dgm:resizeHandles val="exact"/>
        </dgm:presLayoutVars>
      </dgm:prSet>
      <dgm:spPr/>
    </dgm:pt>
    <dgm:pt modelId="{2DB7B97A-C069-4BA6-8BA0-C24EBE385A6C}" type="pres">
      <dgm:prSet presAssocID="{CD1D9740-D980-4187-81B0-65941727C711}" presName="compNode" presStyleCnt="0"/>
      <dgm:spPr/>
    </dgm:pt>
    <dgm:pt modelId="{9494CFBD-E5ED-4AE0-8039-FED9FF876B57}" type="pres">
      <dgm:prSet presAssocID="{CD1D9740-D980-4187-81B0-65941727C711}" presName="bgRect" presStyleLbl="bgShp" presStyleIdx="0" presStyleCnt="4"/>
      <dgm:spPr/>
    </dgm:pt>
    <dgm:pt modelId="{B06CA236-EC58-4A91-8D1D-D48F9C8EFC7C}" type="pres">
      <dgm:prSet presAssocID="{CD1D9740-D980-4187-81B0-65941727C71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aptop Secure"/>
        </a:ext>
      </dgm:extLst>
    </dgm:pt>
    <dgm:pt modelId="{EFD4055D-DCC9-410D-8D32-C594DB521B79}" type="pres">
      <dgm:prSet presAssocID="{CD1D9740-D980-4187-81B0-65941727C711}" presName="spaceRect" presStyleCnt="0"/>
      <dgm:spPr/>
    </dgm:pt>
    <dgm:pt modelId="{0412E089-5EA0-456A-A1AA-383033BB0D93}" type="pres">
      <dgm:prSet presAssocID="{CD1D9740-D980-4187-81B0-65941727C711}" presName="parTx" presStyleLbl="revTx" presStyleIdx="0" presStyleCnt="4">
        <dgm:presLayoutVars>
          <dgm:chMax val="0"/>
          <dgm:chPref val="0"/>
        </dgm:presLayoutVars>
      </dgm:prSet>
      <dgm:spPr/>
    </dgm:pt>
    <dgm:pt modelId="{D31AE147-EE72-457C-9156-359B27BD9CED}" type="pres">
      <dgm:prSet presAssocID="{0D9B7C1C-3C9D-4E11-9FFB-057EADCD7B94}" presName="sibTrans" presStyleCnt="0"/>
      <dgm:spPr/>
    </dgm:pt>
    <dgm:pt modelId="{227FD1DD-3AD1-4474-BD1A-F182C1D9491F}" type="pres">
      <dgm:prSet presAssocID="{481575D9-3A65-48EE-A308-0F3591E96941}" presName="compNode" presStyleCnt="0"/>
      <dgm:spPr/>
    </dgm:pt>
    <dgm:pt modelId="{5B555040-AA86-4495-B8CB-825D9EC7E691}" type="pres">
      <dgm:prSet presAssocID="{481575D9-3A65-48EE-A308-0F3591E96941}" presName="bgRect" presStyleLbl="bgShp" presStyleIdx="1" presStyleCnt="4"/>
      <dgm:spPr/>
    </dgm:pt>
    <dgm:pt modelId="{D51A01E0-1F7E-42C4-AD25-FCFD747C49E5}" type="pres">
      <dgm:prSet presAssocID="{481575D9-3A65-48EE-A308-0F3591E9694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ingerprint"/>
        </a:ext>
      </dgm:extLst>
    </dgm:pt>
    <dgm:pt modelId="{9466DCED-66DB-44E6-B3C2-78E3F2657062}" type="pres">
      <dgm:prSet presAssocID="{481575D9-3A65-48EE-A308-0F3591E96941}" presName="spaceRect" presStyleCnt="0"/>
      <dgm:spPr/>
    </dgm:pt>
    <dgm:pt modelId="{4C8D1352-38B0-463D-80CE-F84EA6E39DB8}" type="pres">
      <dgm:prSet presAssocID="{481575D9-3A65-48EE-A308-0F3591E96941}" presName="parTx" presStyleLbl="revTx" presStyleIdx="1" presStyleCnt="4">
        <dgm:presLayoutVars>
          <dgm:chMax val="0"/>
          <dgm:chPref val="0"/>
        </dgm:presLayoutVars>
      </dgm:prSet>
      <dgm:spPr/>
    </dgm:pt>
    <dgm:pt modelId="{2A15017F-B470-49C4-BC71-474A6D8B62A4}" type="pres">
      <dgm:prSet presAssocID="{68CE43FB-C5D0-4800-84F9-6D49751DFCAE}" presName="sibTrans" presStyleCnt="0"/>
      <dgm:spPr/>
    </dgm:pt>
    <dgm:pt modelId="{8ED13AC9-161C-4AC6-831C-793167F3989D}" type="pres">
      <dgm:prSet presAssocID="{9B003B4F-59DC-4CB2-8FC2-14A89E344714}" presName="compNode" presStyleCnt="0"/>
      <dgm:spPr/>
    </dgm:pt>
    <dgm:pt modelId="{6E898460-250E-4DB5-86B8-93F47E4D7850}" type="pres">
      <dgm:prSet presAssocID="{9B003B4F-59DC-4CB2-8FC2-14A89E344714}" presName="bgRect" presStyleLbl="bgShp" presStyleIdx="2" presStyleCnt="4"/>
      <dgm:spPr/>
    </dgm:pt>
    <dgm:pt modelId="{05C1724D-E05D-4EE4-AE2F-0F7A9D6196B0}" type="pres">
      <dgm:prSet presAssocID="{9B003B4F-59DC-4CB2-8FC2-14A89E34471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ync"/>
        </a:ext>
      </dgm:extLst>
    </dgm:pt>
    <dgm:pt modelId="{7E71DF38-D95C-41BF-9745-C93058CD7C87}" type="pres">
      <dgm:prSet presAssocID="{9B003B4F-59DC-4CB2-8FC2-14A89E344714}" presName="spaceRect" presStyleCnt="0"/>
      <dgm:spPr/>
    </dgm:pt>
    <dgm:pt modelId="{9039A384-2F07-4C8D-A92C-4931865AB978}" type="pres">
      <dgm:prSet presAssocID="{9B003B4F-59DC-4CB2-8FC2-14A89E344714}" presName="parTx" presStyleLbl="revTx" presStyleIdx="2" presStyleCnt="4">
        <dgm:presLayoutVars>
          <dgm:chMax val="0"/>
          <dgm:chPref val="0"/>
        </dgm:presLayoutVars>
      </dgm:prSet>
      <dgm:spPr/>
    </dgm:pt>
    <dgm:pt modelId="{0753D52C-2FED-4218-8E84-79FAC43C8182}" type="pres">
      <dgm:prSet presAssocID="{8E28ACA4-A23E-45F0-BB86-4AAAB347B552}" presName="sibTrans" presStyleCnt="0"/>
      <dgm:spPr/>
    </dgm:pt>
    <dgm:pt modelId="{33D31A60-9A3A-4749-918E-1E7F0047BC88}" type="pres">
      <dgm:prSet presAssocID="{1AB481B9-6376-4A59-B34D-5F77A7A681A7}" presName="compNode" presStyleCnt="0"/>
      <dgm:spPr/>
    </dgm:pt>
    <dgm:pt modelId="{7A5803C4-E78B-48FD-8348-F35ED6FAC507}" type="pres">
      <dgm:prSet presAssocID="{1AB481B9-6376-4A59-B34D-5F77A7A681A7}" presName="bgRect" presStyleLbl="bgShp" presStyleIdx="3" presStyleCnt="4"/>
      <dgm:spPr/>
    </dgm:pt>
    <dgm:pt modelId="{CB767B55-4852-454C-95CF-C80AA87DDD13}" type="pres">
      <dgm:prSet presAssocID="{1AB481B9-6376-4A59-B34D-5F77A7A681A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B"/>
        </a:ext>
      </dgm:extLst>
    </dgm:pt>
    <dgm:pt modelId="{6ED49123-9F1A-4C8B-8401-D6FF56229FC7}" type="pres">
      <dgm:prSet presAssocID="{1AB481B9-6376-4A59-B34D-5F77A7A681A7}" presName="spaceRect" presStyleCnt="0"/>
      <dgm:spPr/>
    </dgm:pt>
    <dgm:pt modelId="{ECECA654-D9F6-4EF1-B5BE-1F46D46B8F91}" type="pres">
      <dgm:prSet presAssocID="{1AB481B9-6376-4A59-B34D-5F77A7A681A7}" presName="parTx" presStyleLbl="revTx" presStyleIdx="3" presStyleCnt="4">
        <dgm:presLayoutVars>
          <dgm:chMax val="0"/>
          <dgm:chPref val="0"/>
        </dgm:presLayoutVars>
      </dgm:prSet>
      <dgm:spPr/>
    </dgm:pt>
  </dgm:ptLst>
  <dgm:cxnLst>
    <dgm:cxn modelId="{F904E71A-01E2-45E5-86A2-2FB7F43E95DE}" srcId="{69E2171B-C668-4DEC-9E5E-81E96BD5F43A}" destId="{481575D9-3A65-48EE-A308-0F3591E96941}" srcOrd="1" destOrd="0" parTransId="{9FFB4268-A16F-4B7E-87A2-E12E345A56A8}" sibTransId="{68CE43FB-C5D0-4800-84F9-6D49751DFCAE}"/>
    <dgm:cxn modelId="{F1A76A60-DA1D-4A10-9343-61A080461B52}" type="presOf" srcId="{9B003B4F-59DC-4CB2-8FC2-14A89E344714}" destId="{9039A384-2F07-4C8D-A92C-4931865AB978}" srcOrd="0" destOrd="0" presId="urn:microsoft.com/office/officeart/2018/2/layout/IconVerticalSolidList"/>
    <dgm:cxn modelId="{F4D0DD67-A622-418C-924B-D7F793E6DFE4}" srcId="{69E2171B-C668-4DEC-9E5E-81E96BD5F43A}" destId="{CD1D9740-D980-4187-81B0-65941727C711}" srcOrd="0" destOrd="0" parTransId="{5EC7B2DF-2805-4387-B658-3F95E2A3387B}" sibTransId="{0D9B7C1C-3C9D-4E11-9FFB-057EADCD7B94}"/>
    <dgm:cxn modelId="{85F1F6A2-A397-4E69-A8E1-7F455E3A9F53}" type="presOf" srcId="{69E2171B-C668-4DEC-9E5E-81E96BD5F43A}" destId="{AE161CD9-22DB-4559-AA90-0A64F91F5DE9}" srcOrd="0" destOrd="0" presId="urn:microsoft.com/office/officeart/2018/2/layout/IconVerticalSolidList"/>
    <dgm:cxn modelId="{69B2F4C8-0B4E-4A1C-832F-D966ACBD590D}" type="presOf" srcId="{481575D9-3A65-48EE-A308-0F3591E96941}" destId="{4C8D1352-38B0-463D-80CE-F84EA6E39DB8}" srcOrd="0" destOrd="0" presId="urn:microsoft.com/office/officeart/2018/2/layout/IconVerticalSolidList"/>
    <dgm:cxn modelId="{EF7302D2-737D-4A63-9B49-113EAA5DB0A7}" srcId="{69E2171B-C668-4DEC-9E5E-81E96BD5F43A}" destId="{1AB481B9-6376-4A59-B34D-5F77A7A681A7}" srcOrd="3" destOrd="0" parTransId="{436B3542-31FA-48B3-8598-3FEB85D8D5CD}" sibTransId="{820F91CB-90BD-4CF7-9D3F-662A3C0C65D0}"/>
    <dgm:cxn modelId="{CB5AF2D6-0270-4CB0-9080-482252FF316E}" type="presOf" srcId="{CD1D9740-D980-4187-81B0-65941727C711}" destId="{0412E089-5EA0-456A-A1AA-383033BB0D93}" srcOrd="0" destOrd="0" presId="urn:microsoft.com/office/officeart/2018/2/layout/IconVerticalSolidList"/>
    <dgm:cxn modelId="{95CAECEA-C7D0-4996-A472-48675FDCF99D}" type="presOf" srcId="{1AB481B9-6376-4A59-B34D-5F77A7A681A7}" destId="{ECECA654-D9F6-4EF1-B5BE-1F46D46B8F91}" srcOrd="0" destOrd="0" presId="urn:microsoft.com/office/officeart/2018/2/layout/IconVerticalSolidList"/>
    <dgm:cxn modelId="{518A09F8-9C53-40B2-9A78-38AD2FAC6C84}" srcId="{69E2171B-C668-4DEC-9E5E-81E96BD5F43A}" destId="{9B003B4F-59DC-4CB2-8FC2-14A89E344714}" srcOrd="2" destOrd="0" parTransId="{D853EA87-7C69-485A-952B-12AA4C1B1DFF}" sibTransId="{8E28ACA4-A23E-45F0-BB86-4AAAB347B552}"/>
    <dgm:cxn modelId="{10227993-F16F-4801-9936-764CC8305284}" type="presParOf" srcId="{AE161CD9-22DB-4559-AA90-0A64F91F5DE9}" destId="{2DB7B97A-C069-4BA6-8BA0-C24EBE385A6C}" srcOrd="0" destOrd="0" presId="urn:microsoft.com/office/officeart/2018/2/layout/IconVerticalSolidList"/>
    <dgm:cxn modelId="{77FDCDF1-E86B-4E9A-A6B9-53330942C3CE}" type="presParOf" srcId="{2DB7B97A-C069-4BA6-8BA0-C24EBE385A6C}" destId="{9494CFBD-E5ED-4AE0-8039-FED9FF876B57}" srcOrd="0" destOrd="0" presId="urn:microsoft.com/office/officeart/2018/2/layout/IconVerticalSolidList"/>
    <dgm:cxn modelId="{270094F4-AFFD-41D8-AD6A-3297FDF6114B}" type="presParOf" srcId="{2DB7B97A-C069-4BA6-8BA0-C24EBE385A6C}" destId="{B06CA236-EC58-4A91-8D1D-D48F9C8EFC7C}" srcOrd="1" destOrd="0" presId="urn:microsoft.com/office/officeart/2018/2/layout/IconVerticalSolidList"/>
    <dgm:cxn modelId="{707CA0C0-CBD8-4332-A722-C7C9BEEA2DA7}" type="presParOf" srcId="{2DB7B97A-C069-4BA6-8BA0-C24EBE385A6C}" destId="{EFD4055D-DCC9-410D-8D32-C594DB521B79}" srcOrd="2" destOrd="0" presId="urn:microsoft.com/office/officeart/2018/2/layout/IconVerticalSolidList"/>
    <dgm:cxn modelId="{4D1AC7C1-4559-40B2-96AD-7FDCCD86C9BD}" type="presParOf" srcId="{2DB7B97A-C069-4BA6-8BA0-C24EBE385A6C}" destId="{0412E089-5EA0-456A-A1AA-383033BB0D93}" srcOrd="3" destOrd="0" presId="urn:microsoft.com/office/officeart/2018/2/layout/IconVerticalSolidList"/>
    <dgm:cxn modelId="{43E958D0-80E5-43F8-B81D-583B98F17257}" type="presParOf" srcId="{AE161CD9-22DB-4559-AA90-0A64F91F5DE9}" destId="{D31AE147-EE72-457C-9156-359B27BD9CED}" srcOrd="1" destOrd="0" presId="urn:microsoft.com/office/officeart/2018/2/layout/IconVerticalSolidList"/>
    <dgm:cxn modelId="{5017A506-3BB5-415E-977A-5ECB1A748644}" type="presParOf" srcId="{AE161CD9-22DB-4559-AA90-0A64F91F5DE9}" destId="{227FD1DD-3AD1-4474-BD1A-F182C1D9491F}" srcOrd="2" destOrd="0" presId="urn:microsoft.com/office/officeart/2018/2/layout/IconVerticalSolidList"/>
    <dgm:cxn modelId="{F588C94D-B588-4402-8FC5-D9364D02600C}" type="presParOf" srcId="{227FD1DD-3AD1-4474-BD1A-F182C1D9491F}" destId="{5B555040-AA86-4495-B8CB-825D9EC7E691}" srcOrd="0" destOrd="0" presId="urn:microsoft.com/office/officeart/2018/2/layout/IconVerticalSolidList"/>
    <dgm:cxn modelId="{CF508B68-31F2-47AB-90E2-298ACD238E05}" type="presParOf" srcId="{227FD1DD-3AD1-4474-BD1A-F182C1D9491F}" destId="{D51A01E0-1F7E-42C4-AD25-FCFD747C49E5}" srcOrd="1" destOrd="0" presId="urn:microsoft.com/office/officeart/2018/2/layout/IconVerticalSolidList"/>
    <dgm:cxn modelId="{656D14FD-E319-4307-AB43-83A7A2BC346F}" type="presParOf" srcId="{227FD1DD-3AD1-4474-BD1A-F182C1D9491F}" destId="{9466DCED-66DB-44E6-B3C2-78E3F2657062}" srcOrd="2" destOrd="0" presId="urn:microsoft.com/office/officeart/2018/2/layout/IconVerticalSolidList"/>
    <dgm:cxn modelId="{37598A3B-74D4-48A2-85D3-CC12C1665ED7}" type="presParOf" srcId="{227FD1DD-3AD1-4474-BD1A-F182C1D9491F}" destId="{4C8D1352-38B0-463D-80CE-F84EA6E39DB8}" srcOrd="3" destOrd="0" presId="urn:microsoft.com/office/officeart/2018/2/layout/IconVerticalSolidList"/>
    <dgm:cxn modelId="{2DF96D05-6582-4F96-92F3-5C68279C80B4}" type="presParOf" srcId="{AE161CD9-22DB-4559-AA90-0A64F91F5DE9}" destId="{2A15017F-B470-49C4-BC71-474A6D8B62A4}" srcOrd="3" destOrd="0" presId="urn:microsoft.com/office/officeart/2018/2/layout/IconVerticalSolidList"/>
    <dgm:cxn modelId="{DB71BE1E-063A-463B-8D59-DFFB02936549}" type="presParOf" srcId="{AE161CD9-22DB-4559-AA90-0A64F91F5DE9}" destId="{8ED13AC9-161C-4AC6-831C-793167F3989D}" srcOrd="4" destOrd="0" presId="urn:microsoft.com/office/officeart/2018/2/layout/IconVerticalSolidList"/>
    <dgm:cxn modelId="{5685B073-0DA6-488A-852E-2553F3014298}" type="presParOf" srcId="{8ED13AC9-161C-4AC6-831C-793167F3989D}" destId="{6E898460-250E-4DB5-86B8-93F47E4D7850}" srcOrd="0" destOrd="0" presId="urn:microsoft.com/office/officeart/2018/2/layout/IconVerticalSolidList"/>
    <dgm:cxn modelId="{C7E8EADF-3ECA-44D0-91B4-2271B270CA54}" type="presParOf" srcId="{8ED13AC9-161C-4AC6-831C-793167F3989D}" destId="{05C1724D-E05D-4EE4-AE2F-0F7A9D6196B0}" srcOrd="1" destOrd="0" presId="urn:microsoft.com/office/officeart/2018/2/layout/IconVerticalSolidList"/>
    <dgm:cxn modelId="{C10EE934-C4DA-41CD-ABE3-DDF1A1F2B44B}" type="presParOf" srcId="{8ED13AC9-161C-4AC6-831C-793167F3989D}" destId="{7E71DF38-D95C-41BF-9745-C93058CD7C87}" srcOrd="2" destOrd="0" presId="urn:microsoft.com/office/officeart/2018/2/layout/IconVerticalSolidList"/>
    <dgm:cxn modelId="{98F9EBA5-6A78-45F0-8505-36A43AE85856}" type="presParOf" srcId="{8ED13AC9-161C-4AC6-831C-793167F3989D}" destId="{9039A384-2F07-4C8D-A92C-4931865AB978}" srcOrd="3" destOrd="0" presId="urn:microsoft.com/office/officeart/2018/2/layout/IconVerticalSolidList"/>
    <dgm:cxn modelId="{96B2F473-6692-44A3-9C9E-B16D614429DE}" type="presParOf" srcId="{AE161CD9-22DB-4559-AA90-0A64F91F5DE9}" destId="{0753D52C-2FED-4218-8E84-79FAC43C8182}" srcOrd="5" destOrd="0" presId="urn:microsoft.com/office/officeart/2018/2/layout/IconVerticalSolidList"/>
    <dgm:cxn modelId="{2C875A66-8CAF-493C-8769-9E5C5CCC3D93}" type="presParOf" srcId="{AE161CD9-22DB-4559-AA90-0A64F91F5DE9}" destId="{33D31A60-9A3A-4749-918E-1E7F0047BC88}" srcOrd="6" destOrd="0" presId="urn:microsoft.com/office/officeart/2018/2/layout/IconVerticalSolidList"/>
    <dgm:cxn modelId="{5981114C-EA36-421E-B269-EACE91AAE075}" type="presParOf" srcId="{33D31A60-9A3A-4749-918E-1E7F0047BC88}" destId="{7A5803C4-E78B-48FD-8348-F35ED6FAC507}" srcOrd="0" destOrd="0" presId="urn:microsoft.com/office/officeart/2018/2/layout/IconVerticalSolidList"/>
    <dgm:cxn modelId="{6E04FA00-460E-4916-934E-640DC5017D6F}" type="presParOf" srcId="{33D31A60-9A3A-4749-918E-1E7F0047BC88}" destId="{CB767B55-4852-454C-95CF-C80AA87DDD13}" srcOrd="1" destOrd="0" presId="urn:microsoft.com/office/officeart/2018/2/layout/IconVerticalSolidList"/>
    <dgm:cxn modelId="{240BEC47-824F-48B4-9768-C312B8D5A147}" type="presParOf" srcId="{33D31A60-9A3A-4749-918E-1E7F0047BC88}" destId="{6ED49123-9F1A-4C8B-8401-D6FF56229FC7}" srcOrd="2" destOrd="0" presId="urn:microsoft.com/office/officeart/2018/2/layout/IconVerticalSolidList"/>
    <dgm:cxn modelId="{E306CC4D-D615-4F09-A7E5-AB81DBA84582}" type="presParOf" srcId="{33D31A60-9A3A-4749-918E-1E7F0047BC88}" destId="{ECECA654-D9F6-4EF1-B5BE-1F46D46B8F9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636D10C-684D-41D9-AC05-34C28625FBF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78DBD6F-A348-4C91-8C41-D2052957051B}">
      <dgm:prSet/>
      <dgm:spPr/>
      <dgm:t>
        <a:bodyPr/>
        <a:lstStyle/>
        <a:p>
          <a:r>
            <a:rPr lang="en-US"/>
            <a:t>A communication technology that makes use of light to carry data and information.</a:t>
          </a:r>
        </a:p>
      </dgm:t>
    </dgm:pt>
    <dgm:pt modelId="{D1667C02-A2F4-47BE-A6F9-B2330F9B11D2}" type="parTrans" cxnId="{E1E45F98-8A7C-4970-8E3E-0EFDD102F615}">
      <dgm:prSet/>
      <dgm:spPr/>
      <dgm:t>
        <a:bodyPr/>
        <a:lstStyle/>
        <a:p>
          <a:endParaRPr lang="en-US"/>
        </a:p>
      </dgm:t>
    </dgm:pt>
    <dgm:pt modelId="{F74A9011-6F87-4E6D-A46D-4E3BEBFB7DAB}" type="sibTrans" cxnId="{E1E45F98-8A7C-4970-8E3E-0EFDD102F615}">
      <dgm:prSet/>
      <dgm:spPr/>
      <dgm:t>
        <a:bodyPr/>
        <a:lstStyle/>
        <a:p>
          <a:endParaRPr lang="en-US"/>
        </a:p>
      </dgm:t>
    </dgm:pt>
    <dgm:pt modelId="{39522FA1-551C-4E88-9755-BDF12067A2A6}">
      <dgm:prSet/>
      <dgm:spPr/>
      <dgm:t>
        <a:bodyPr/>
        <a:lstStyle/>
        <a:p>
          <a:r>
            <a:rPr lang="en-US"/>
            <a:t>A high quality communication cable is made of glass (or silicon dioxide to be precise). Normally you think of glass as being brittle and easily broken, but when it is made thinner than a human hair, it is very flexible and strong.</a:t>
          </a:r>
        </a:p>
      </dgm:t>
    </dgm:pt>
    <dgm:pt modelId="{6A845E1B-D2EC-4FB2-913A-135624CED480}" type="parTrans" cxnId="{34153B9B-AF8E-4A79-AA5D-2786E4A3440F}">
      <dgm:prSet/>
      <dgm:spPr/>
      <dgm:t>
        <a:bodyPr/>
        <a:lstStyle/>
        <a:p>
          <a:endParaRPr lang="en-US"/>
        </a:p>
      </dgm:t>
    </dgm:pt>
    <dgm:pt modelId="{2443C43B-9FAA-416D-BDD4-CAC97060D86C}" type="sibTrans" cxnId="{34153B9B-AF8E-4A79-AA5D-2786E4A3440F}">
      <dgm:prSet/>
      <dgm:spPr/>
      <dgm:t>
        <a:bodyPr/>
        <a:lstStyle/>
        <a:p>
          <a:endParaRPr lang="en-US"/>
        </a:p>
      </dgm:t>
    </dgm:pt>
    <dgm:pt modelId="{7835F8E5-BBA5-4FE8-BDFA-C077349878FC}">
      <dgm:prSet/>
      <dgm:spPr/>
      <dgm:t>
        <a:bodyPr/>
        <a:lstStyle/>
        <a:p>
          <a:r>
            <a:rPr lang="en-US" dirty="0"/>
            <a:t>The outside of the cable is designed to reflect light inwards whilst the middle core is as transparent as possible. So when a beam of light is 'launched' into one end of the cable, it bounces along the cable until it reaches the other end. This type of cable, one that uses reflections to work, is called a 'multi-mode' cable. </a:t>
          </a:r>
        </a:p>
      </dgm:t>
    </dgm:pt>
    <dgm:pt modelId="{656F2031-2596-4880-91AB-76B09B2F7919}" type="parTrans" cxnId="{258E158B-BBD8-42A4-835C-DC61EE4830C3}">
      <dgm:prSet/>
      <dgm:spPr/>
      <dgm:t>
        <a:bodyPr/>
        <a:lstStyle/>
        <a:p>
          <a:endParaRPr lang="en-US"/>
        </a:p>
      </dgm:t>
    </dgm:pt>
    <dgm:pt modelId="{61B4FC01-C1A4-4BCF-ADC3-5F1D04779994}" type="sibTrans" cxnId="{258E158B-BBD8-42A4-835C-DC61EE4830C3}">
      <dgm:prSet/>
      <dgm:spPr/>
      <dgm:t>
        <a:bodyPr/>
        <a:lstStyle/>
        <a:p>
          <a:endParaRPr lang="en-US"/>
        </a:p>
      </dgm:t>
    </dgm:pt>
    <dgm:pt modelId="{7359341E-C7AD-4DCA-B4C0-9855EEFC0BEC}">
      <dgm:prSet/>
      <dgm:spPr/>
      <dgm:t>
        <a:bodyPr/>
        <a:lstStyle/>
        <a:p>
          <a:r>
            <a:rPr lang="en-US"/>
            <a:t>There are also 'single-mode' fibre that use a different effect and work for longer distances - but it is more expensive.</a:t>
          </a:r>
        </a:p>
      </dgm:t>
    </dgm:pt>
    <dgm:pt modelId="{1539A85A-2506-4E7A-8703-6473F998CDFF}" type="parTrans" cxnId="{93F872B7-B282-47D7-BCD0-2879A88C19C6}">
      <dgm:prSet/>
      <dgm:spPr/>
      <dgm:t>
        <a:bodyPr/>
        <a:lstStyle/>
        <a:p>
          <a:endParaRPr lang="en-US"/>
        </a:p>
      </dgm:t>
    </dgm:pt>
    <dgm:pt modelId="{7943F277-899B-487F-9EC0-8DAE4B2C1224}" type="sibTrans" cxnId="{93F872B7-B282-47D7-BCD0-2879A88C19C6}">
      <dgm:prSet/>
      <dgm:spPr/>
      <dgm:t>
        <a:bodyPr/>
        <a:lstStyle/>
        <a:p>
          <a:endParaRPr lang="en-US"/>
        </a:p>
      </dgm:t>
    </dgm:pt>
    <dgm:pt modelId="{520508F4-DEED-48FA-8B19-ADD24E115856}">
      <dgm:prSet/>
      <dgm:spPr/>
      <dgm:t>
        <a:bodyPr/>
        <a:lstStyle/>
        <a:p>
          <a:r>
            <a:rPr lang="en-US"/>
            <a:t>You can also get fibre-optic cable made of plastic. This is a good solution for very short distances (a few metres) so you might see it used in hi-fi systems to carry audio information.</a:t>
          </a:r>
        </a:p>
      </dgm:t>
    </dgm:pt>
    <dgm:pt modelId="{2EE12C8E-1493-441B-B345-106EA667F814}" type="parTrans" cxnId="{7BCA3365-39C5-41EA-AB00-D449C8F28FFA}">
      <dgm:prSet/>
      <dgm:spPr/>
      <dgm:t>
        <a:bodyPr/>
        <a:lstStyle/>
        <a:p>
          <a:endParaRPr lang="en-US"/>
        </a:p>
      </dgm:t>
    </dgm:pt>
    <dgm:pt modelId="{92967EE8-697F-46B8-BADF-950A5C2EA7B7}" type="sibTrans" cxnId="{7BCA3365-39C5-41EA-AB00-D449C8F28FFA}">
      <dgm:prSet/>
      <dgm:spPr/>
      <dgm:t>
        <a:bodyPr/>
        <a:lstStyle/>
        <a:p>
          <a:endParaRPr lang="en-US"/>
        </a:p>
      </dgm:t>
    </dgm:pt>
    <dgm:pt modelId="{8A5BAA11-B548-4033-8409-2598C4A1A81D}" type="pres">
      <dgm:prSet presAssocID="{6636D10C-684D-41D9-AC05-34C28625FBF0}" presName="root" presStyleCnt="0">
        <dgm:presLayoutVars>
          <dgm:dir/>
          <dgm:resizeHandles val="exact"/>
        </dgm:presLayoutVars>
      </dgm:prSet>
      <dgm:spPr/>
    </dgm:pt>
    <dgm:pt modelId="{F9D21032-D349-445A-ABC1-057AEE6A0887}" type="pres">
      <dgm:prSet presAssocID="{878DBD6F-A348-4C91-8C41-D2052957051B}" presName="compNode" presStyleCnt="0"/>
      <dgm:spPr/>
    </dgm:pt>
    <dgm:pt modelId="{7A6C7CF2-3C2A-4F00-B586-A9A8426E827A}" type="pres">
      <dgm:prSet presAssocID="{878DBD6F-A348-4C91-8C41-D2052957051B}" presName="bgRect" presStyleLbl="bgShp" presStyleIdx="0" presStyleCnt="5"/>
      <dgm:spPr/>
    </dgm:pt>
    <dgm:pt modelId="{06EA7654-9F85-4B75-83C6-17CA96297168}" type="pres">
      <dgm:prSet presAssocID="{878DBD6F-A348-4C91-8C41-D2052957051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mmunications"/>
        </a:ext>
      </dgm:extLst>
    </dgm:pt>
    <dgm:pt modelId="{A5C81896-5656-4CD4-B3D9-70DB67793E7D}" type="pres">
      <dgm:prSet presAssocID="{878DBD6F-A348-4C91-8C41-D2052957051B}" presName="spaceRect" presStyleCnt="0"/>
      <dgm:spPr/>
    </dgm:pt>
    <dgm:pt modelId="{7D849871-1A61-4B8C-B480-10757491FFA7}" type="pres">
      <dgm:prSet presAssocID="{878DBD6F-A348-4C91-8C41-D2052957051B}" presName="parTx" presStyleLbl="revTx" presStyleIdx="0" presStyleCnt="5">
        <dgm:presLayoutVars>
          <dgm:chMax val="0"/>
          <dgm:chPref val="0"/>
        </dgm:presLayoutVars>
      </dgm:prSet>
      <dgm:spPr/>
    </dgm:pt>
    <dgm:pt modelId="{E7043DA4-1E26-43FC-B974-1BE5DCE74F68}" type="pres">
      <dgm:prSet presAssocID="{F74A9011-6F87-4E6D-A46D-4E3BEBFB7DAB}" presName="sibTrans" presStyleCnt="0"/>
      <dgm:spPr/>
    </dgm:pt>
    <dgm:pt modelId="{E0ED1ED4-54A6-434A-9491-D53498E50464}" type="pres">
      <dgm:prSet presAssocID="{39522FA1-551C-4E88-9755-BDF12067A2A6}" presName="compNode" presStyleCnt="0"/>
      <dgm:spPr/>
    </dgm:pt>
    <dgm:pt modelId="{4BB801D8-5FCC-4182-847B-657EBFEBEE31}" type="pres">
      <dgm:prSet presAssocID="{39522FA1-551C-4E88-9755-BDF12067A2A6}" presName="bgRect" presStyleLbl="bgShp" presStyleIdx="1" presStyleCnt="5"/>
      <dgm:spPr/>
    </dgm:pt>
    <dgm:pt modelId="{0AAC3784-3114-4D0D-9A95-DE5D16C860C5}" type="pres">
      <dgm:prSet presAssocID="{39522FA1-551C-4E88-9755-BDF12067A2A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obot"/>
        </a:ext>
      </dgm:extLst>
    </dgm:pt>
    <dgm:pt modelId="{9C007BFD-42C5-401A-874A-AE6DD47FE1B6}" type="pres">
      <dgm:prSet presAssocID="{39522FA1-551C-4E88-9755-BDF12067A2A6}" presName="spaceRect" presStyleCnt="0"/>
      <dgm:spPr/>
    </dgm:pt>
    <dgm:pt modelId="{72FCF674-FAF9-41C3-9CD0-18D5A1BB8EDE}" type="pres">
      <dgm:prSet presAssocID="{39522FA1-551C-4E88-9755-BDF12067A2A6}" presName="parTx" presStyleLbl="revTx" presStyleIdx="1" presStyleCnt="5">
        <dgm:presLayoutVars>
          <dgm:chMax val="0"/>
          <dgm:chPref val="0"/>
        </dgm:presLayoutVars>
      </dgm:prSet>
      <dgm:spPr/>
    </dgm:pt>
    <dgm:pt modelId="{EB5E14A7-6118-48F5-8769-79CC9B4A7D80}" type="pres">
      <dgm:prSet presAssocID="{2443C43B-9FAA-416D-BDD4-CAC97060D86C}" presName="sibTrans" presStyleCnt="0"/>
      <dgm:spPr/>
    </dgm:pt>
    <dgm:pt modelId="{8FCDBF18-A9EA-4D32-B269-6B1770EB4476}" type="pres">
      <dgm:prSet presAssocID="{7835F8E5-BBA5-4FE8-BDFA-C077349878FC}" presName="compNode" presStyleCnt="0"/>
      <dgm:spPr/>
    </dgm:pt>
    <dgm:pt modelId="{B9487E8F-29E0-40A4-81C1-18F7E15D3458}" type="pres">
      <dgm:prSet presAssocID="{7835F8E5-BBA5-4FE8-BDFA-C077349878FC}" presName="bgRect" presStyleLbl="bgShp" presStyleIdx="2" presStyleCnt="5"/>
      <dgm:spPr/>
    </dgm:pt>
    <dgm:pt modelId="{EC3015BD-153D-4DBC-94F9-69617B977C6A}" type="pres">
      <dgm:prSet presAssocID="{7835F8E5-BBA5-4FE8-BDFA-C077349878F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
        </a:ext>
      </dgm:extLst>
    </dgm:pt>
    <dgm:pt modelId="{A505DB3B-C446-4A94-87CE-8486D19491A3}" type="pres">
      <dgm:prSet presAssocID="{7835F8E5-BBA5-4FE8-BDFA-C077349878FC}" presName="spaceRect" presStyleCnt="0"/>
      <dgm:spPr/>
    </dgm:pt>
    <dgm:pt modelId="{83C50159-E96A-4151-A621-3523221B6D7B}" type="pres">
      <dgm:prSet presAssocID="{7835F8E5-BBA5-4FE8-BDFA-C077349878FC}" presName="parTx" presStyleLbl="revTx" presStyleIdx="2" presStyleCnt="5">
        <dgm:presLayoutVars>
          <dgm:chMax val="0"/>
          <dgm:chPref val="0"/>
        </dgm:presLayoutVars>
      </dgm:prSet>
      <dgm:spPr/>
    </dgm:pt>
    <dgm:pt modelId="{90E0D704-5D16-4D4F-ADBA-0B06F46E486E}" type="pres">
      <dgm:prSet presAssocID="{61B4FC01-C1A4-4BCF-ADC3-5F1D04779994}" presName="sibTrans" presStyleCnt="0"/>
      <dgm:spPr/>
    </dgm:pt>
    <dgm:pt modelId="{C6A6A189-DB95-4539-8B36-FD5F9D557966}" type="pres">
      <dgm:prSet presAssocID="{7359341E-C7AD-4DCA-B4C0-9855EEFC0BEC}" presName="compNode" presStyleCnt="0"/>
      <dgm:spPr/>
    </dgm:pt>
    <dgm:pt modelId="{1A94878F-AEB2-446F-8779-AE489E09398C}" type="pres">
      <dgm:prSet presAssocID="{7359341E-C7AD-4DCA-B4C0-9855EEFC0BEC}" presName="bgRect" presStyleLbl="bgShp" presStyleIdx="3" presStyleCnt="5"/>
      <dgm:spPr/>
    </dgm:pt>
    <dgm:pt modelId="{38362E88-4499-4843-B29F-7D67816E7BAA}" type="pres">
      <dgm:prSet presAssocID="{7359341E-C7AD-4DCA-B4C0-9855EEFC0BE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irplane"/>
        </a:ext>
      </dgm:extLst>
    </dgm:pt>
    <dgm:pt modelId="{1CD84377-B206-4278-8E2A-85A5F59F60F9}" type="pres">
      <dgm:prSet presAssocID="{7359341E-C7AD-4DCA-B4C0-9855EEFC0BEC}" presName="spaceRect" presStyleCnt="0"/>
      <dgm:spPr/>
    </dgm:pt>
    <dgm:pt modelId="{23D3CF2D-6E21-4F91-8187-6E83E94E05A2}" type="pres">
      <dgm:prSet presAssocID="{7359341E-C7AD-4DCA-B4C0-9855EEFC0BEC}" presName="parTx" presStyleLbl="revTx" presStyleIdx="3" presStyleCnt="5">
        <dgm:presLayoutVars>
          <dgm:chMax val="0"/>
          <dgm:chPref val="0"/>
        </dgm:presLayoutVars>
      </dgm:prSet>
      <dgm:spPr/>
    </dgm:pt>
    <dgm:pt modelId="{5D926975-005D-4C39-BF8E-1B6D2188853F}" type="pres">
      <dgm:prSet presAssocID="{7943F277-899B-487F-9EC0-8DAE4B2C1224}" presName="sibTrans" presStyleCnt="0"/>
      <dgm:spPr/>
    </dgm:pt>
    <dgm:pt modelId="{357B5036-B0B8-4AA7-831E-A6BEA4F63E27}" type="pres">
      <dgm:prSet presAssocID="{520508F4-DEED-48FA-8B19-ADD24E115856}" presName="compNode" presStyleCnt="0"/>
      <dgm:spPr/>
    </dgm:pt>
    <dgm:pt modelId="{D41E1091-AE7A-493A-A4ED-1460DC29ECCE}" type="pres">
      <dgm:prSet presAssocID="{520508F4-DEED-48FA-8B19-ADD24E115856}" presName="bgRect" presStyleLbl="bgShp" presStyleIdx="4" presStyleCnt="5"/>
      <dgm:spPr/>
    </dgm:pt>
    <dgm:pt modelId="{42D5AD6E-10AE-4791-8CDD-2252726FE15C}" type="pres">
      <dgm:prSet presAssocID="{520508F4-DEED-48FA-8B19-ADD24E11585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icrophone"/>
        </a:ext>
      </dgm:extLst>
    </dgm:pt>
    <dgm:pt modelId="{04B6BCCB-11C6-43E5-A529-34C6CEC35CC8}" type="pres">
      <dgm:prSet presAssocID="{520508F4-DEED-48FA-8B19-ADD24E115856}" presName="spaceRect" presStyleCnt="0"/>
      <dgm:spPr/>
    </dgm:pt>
    <dgm:pt modelId="{36E7E2D8-C24D-424B-A60F-D392A3026001}" type="pres">
      <dgm:prSet presAssocID="{520508F4-DEED-48FA-8B19-ADD24E115856}" presName="parTx" presStyleLbl="revTx" presStyleIdx="4" presStyleCnt="5">
        <dgm:presLayoutVars>
          <dgm:chMax val="0"/>
          <dgm:chPref val="0"/>
        </dgm:presLayoutVars>
      </dgm:prSet>
      <dgm:spPr/>
    </dgm:pt>
  </dgm:ptLst>
  <dgm:cxnLst>
    <dgm:cxn modelId="{AAF74B05-D760-420A-A42D-24566429494E}" type="presOf" srcId="{520508F4-DEED-48FA-8B19-ADD24E115856}" destId="{36E7E2D8-C24D-424B-A60F-D392A3026001}" srcOrd="0" destOrd="0" presId="urn:microsoft.com/office/officeart/2018/2/layout/IconVerticalSolidList"/>
    <dgm:cxn modelId="{7BCA3365-39C5-41EA-AB00-D449C8F28FFA}" srcId="{6636D10C-684D-41D9-AC05-34C28625FBF0}" destId="{520508F4-DEED-48FA-8B19-ADD24E115856}" srcOrd="4" destOrd="0" parTransId="{2EE12C8E-1493-441B-B345-106EA667F814}" sibTransId="{92967EE8-697F-46B8-BADF-950A5C2EA7B7}"/>
    <dgm:cxn modelId="{9E4F806A-14F1-48FB-921F-15DB2FC78248}" type="presOf" srcId="{39522FA1-551C-4E88-9755-BDF12067A2A6}" destId="{72FCF674-FAF9-41C3-9CD0-18D5A1BB8EDE}" srcOrd="0" destOrd="0" presId="urn:microsoft.com/office/officeart/2018/2/layout/IconVerticalSolidList"/>
    <dgm:cxn modelId="{2A66356C-B432-45E4-AF77-C1D0C737E6B6}" type="presOf" srcId="{7835F8E5-BBA5-4FE8-BDFA-C077349878FC}" destId="{83C50159-E96A-4151-A621-3523221B6D7B}" srcOrd="0" destOrd="0" presId="urn:microsoft.com/office/officeart/2018/2/layout/IconVerticalSolidList"/>
    <dgm:cxn modelId="{258E158B-BBD8-42A4-835C-DC61EE4830C3}" srcId="{6636D10C-684D-41D9-AC05-34C28625FBF0}" destId="{7835F8E5-BBA5-4FE8-BDFA-C077349878FC}" srcOrd="2" destOrd="0" parTransId="{656F2031-2596-4880-91AB-76B09B2F7919}" sibTransId="{61B4FC01-C1A4-4BCF-ADC3-5F1D04779994}"/>
    <dgm:cxn modelId="{E73DA494-3476-4131-B906-3C0B46B01CFB}" type="presOf" srcId="{878DBD6F-A348-4C91-8C41-D2052957051B}" destId="{7D849871-1A61-4B8C-B480-10757491FFA7}" srcOrd="0" destOrd="0" presId="urn:microsoft.com/office/officeart/2018/2/layout/IconVerticalSolidList"/>
    <dgm:cxn modelId="{E1E45F98-8A7C-4970-8E3E-0EFDD102F615}" srcId="{6636D10C-684D-41D9-AC05-34C28625FBF0}" destId="{878DBD6F-A348-4C91-8C41-D2052957051B}" srcOrd="0" destOrd="0" parTransId="{D1667C02-A2F4-47BE-A6F9-B2330F9B11D2}" sibTransId="{F74A9011-6F87-4E6D-A46D-4E3BEBFB7DAB}"/>
    <dgm:cxn modelId="{34153B9B-AF8E-4A79-AA5D-2786E4A3440F}" srcId="{6636D10C-684D-41D9-AC05-34C28625FBF0}" destId="{39522FA1-551C-4E88-9755-BDF12067A2A6}" srcOrd="1" destOrd="0" parTransId="{6A845E1B-D2EC-4FB2-913A-135624CED480}" sibTransId="{2443C43B-9FAA-416D-BDD4-CAC97060D86C}"/>
    <dgm:cxn modelId="{93F872B7-B282-47D7-BCD0-2879A88C19C6}" srcId="{6636D10C-684D-41D9-AC05-34C28625FBF0}" destId="{7359341E-C7AD-4DCA-B4C0-9855EEFC0BEC}" srcOrd="3" destOrd="0" parTransId="{1539A85A-2506-4E7A-8703-6473F998CDFF}" sibTransId="{7943F277-899B-487F-9EC0-8DAE4B2C1224}"/>
    <dgm:cxn modelId="{F38271C6-3183-4776-9892-1C736D800808}" type="presOf" srcId="{7359341E-C7AD-4DCA-B4C0-9855EEFC0BEC}" destId="{23D3CF2D-6E21-4F91-8187-6E83E94E05A2}" srcOrd="0" destOrd="0" presId="urn:microsoft.com/office/officeart/2018/2/layout/IconVerticalSolidList"/>
    <dgm:cxn modelId="{154771F1-39A5-40A6-A212-1D12C3AA203C}" type="presOf" srcId="{6636D10C-684D-41D9-AC05-34C28625FBF0}" destId="{8A5BAA11-B548-4033-8409-2598C4A1A81D}" srcOrd="0" destOrd="0" presId="urn:microsoft.com/office/officeart/2018/2/layout/IconVerticalSolidList"/>
    <dgm:cxn modelId="{0EA45C18-4491-48F3-9BBF-0A3B59C8C3C4}" type="presParOf" srcId="{8A5BAA11-B548-4033-8409-2598C4A1A81D}" destId="{F9D21032-D349-445A-ABC1-057AEE6A0887}" srcOrd="0" destOrd="0" presId="urn:microsoft.com/office/officeart/2018/2/layout/IconVerticalSolidList"/>
    <dgm:cxn modelId="{44F9BD89-067C-424B-8090-F754A2F3C091}" type="presParOf" srcId="{F9D21032-D349-445A-ABC1-057AEE6A0887}" destId="{7A6C7CF2-3C2A-4F00-B586-A9A8426E827A}" srcOrd="0" destOrd="0" presId="urn:microsoft.com/office/officeart/2018/2/layout/IconVerticalSolidList"/>
    <dgm:cxn modelId="{D9C4C94B-A5B3-4D96-A6D3-87535C094ADD}" type="presParOf" srcId="{F9D21032-D349-445A-ABC1-057AEE6A0887}" destId="{06EA7654-9F85-4B75-83C6-17CA96297168}" srcOrd="1" destOrd="0" presId="urn:microsoft.com/office/officeart/2018/2/layout/IconVerticalSolidList"/>
    <dgm:cxn modelId="{772EF824-208E-40AE-AFF6-A49A4C6D336D}" type="presParOf" srcId="{F9D21032-D349-445A-ABC1-057AEE6A0887}" destId="{A5C81896-5656-4CD4-B3D9-70DB67793E7D}" srcOrd="2" destOrd="0" presId="urn:microsoft.com/office/officeart/2018/2/layout/IconVerticalSolidList"/>
    <dgm:cxn modelId="{B0E6D11B-56CD-4521-AE39-6EA6D9D03F95}" type="presParOf" srcId="{F9D21032-D349-445A-ABC1-057AEE6A0887}" destId="{7D849871-1A61-4B8C-B480-10757491FFA7}" srcOrd="3" destOrd="0" presId="urn:microsoft.com/office/officeart/2018/2/layout/IconVerticalSolidList"/>
    <dgm:cxn modelId="{DE0A863D-AC01-4931-A9E2-5311C91B68F1}" type="presParOf" srcId="{8A5BAA11-B548-4033-8409-2598C4A1A81D}" destId="{E7043DA4-1E26-43FC-B974-1BE5DCE74F68}" srcOrd="1" destOrd="0" presId="urn:microsoft.com/office/officeart/2018/2/layout/IconVerticalSolidList"/>
    <dgm:cxn modelId="{FD012360-F2B1-4196-AC0E-1050E1D90370}" type="presParOf" srcId="{8A5BAA11-B548-4033-8409-2598C4A1A81D}" destId="{E0ED1ED4-54A6-434A-9491-D53498E50464}" srcOrd="2" destOrd="0" presId="urn:microsoft.com/office/officeart/2018/2/layout/IconVerticalSolidList"/>
    <dgm:cxn modelId="{F874633D-984D-4026-B1E0-257615431372}" type="presParOf" srcId="{E0ED1ED4-54A6-434A-9491-D53498E50464}" destId="{4BB801D8-5FCC-4182-847B-657EBFEBEE31}" srcOrd="0" destOrd="0" presId="urn:microsoft.com/office/officeart/2018/2/layout/IconVerticalSolidList"/>
    <dgm:cxn modelId="{F8E5C2B8-BDF5-4611-9817-ACD6E012760F}" type="presParOf" srcId="{E0ED1ED4-54A6-434A-9491-D53498E50464}" destId="{0AAC3784-3114-4D0D-9A95-DE5D16C860C5}" srcOrd="1" destOrd="0" presId="urn:microsoft.com/office/officeart/2018/2/layout/IconVerticalSolidList"/>
    <dgm:cxn modelId="{A86CCAD7-8709-4188-A897-5F2CE10DFD9F}" type="presParOf" srcId="{E0ED1ED4-54A6-434A-9491-D53498E50464}" destId="{9C007BFD-42C5-401A-874A-AE6DD47FE1B6}" srcOrd="2" destOrd="0" presId="urn:microsoft.com/office/officeart/2018/2/layout/IconVerticalSolidList"/>
    <dgm:cxn modelId="{6E24058B-B399-42AD-989E-AC8BE61C0C4A}" type="presParOf" srcId="{E0ED1ED4-54A6-434A-9491-D53498E50464}" destId="{72FCF674-FAF9-41C3-9CD0-18D5A1BB8EDE}" srcOrd="3" destOrd="0" presId="urn:microsoft.com/office/officeart/2018/2/layout/IconVerticalSolidList"/>
    <dgm:cxn modelId="{1808B8C0-E5D8-4CC8-B1EB-452E51551CF8}" type="presParOf" srcId="{8A5BAA11-B548-4033-8409-2598C4A1A81D}" destId="{EB5E14A7-6118-48F5-8769-79CC9B4A7D80}" srcOrd="3" destOrd="0" presId="urn:microsoft.com/office/officeart/2018/2/layout/IconVerticalSolidList"/>
    <dgm:cxn modelId="{02F35086-6883-42AB-A31C-AA0FA5CA714A}" type="presParOf" srcId="{8A5BAA11-B548-4033-8409-2598C4A1A81D}" destId="{8FCDBF18-A9EA-4D32-B269-6B1770EB4476}" srcOrd="4" destOrd="0" presId="urn:microsoft.com/office/officeart/2018/2/layout/IconVerticalSolidList"/>
    <dgm:cxn modelId="{6B08C8AC-880E-486F-A5A7-D967F60AD02E}" type="presParOf" srcId="{8FCDBF18-A9EA-4D32-B269-6B1770EB4476}" destId="{B9487E8F-29E0-40A4-81C1-18F7E15D3458}" srcOrd="0" destOrd="0" presId="urn:microsoft.com/office/officeart/2018/2/layout/IconVerticalSolidList"/>
    <dgm:cxn modelId="{13E8EA3B-8A39-4CC8-8382-3352487AB66A}" type="presParOf" srcId="{8FCDBF18-A9EA-4D32-B269-6B1770EB4476}" destId="{EC3015BD-153D-4DBC-94F9-69617B977C6A}" srcOrd="1" destOrd="0" presId="urn:microsoft.com/office/officeart/2018/2/layout/IconVerticalSolidList"/>
    <dgm:cxn modelId="{E6110860-F37F-490D-8438-7889D8BDE84A}" type="presParOf" srcId="{8FCDBF18-A9EA-4D32-B269-6B1770EB4476}" destId="{A505DB3B-C446-4A94-87CE-8486D19491A3}" srcOrd="2" destOrd="0" presId="urn:microsoft.com/office/officeart/2018/2/layout/IconVerticalSolidList"/>
    <dgm:cxn modelId="{654F80CF-CE33-43D6-BEC0-5EC3DE4E1B35}" type="presParOf" srcId="{8FCDBF18-A9EA-4D32-B269-6B1770EB4476}" destId="{83C50159-E96A-4151-A621-3523221B6D7B}" srcOrd="3" destOrd="0" presId="urn:microsoft.com/office/officeart/2018/2/layout/IconVerticalSolidList"/>
    <dgm:cxn modelId="{B703E615-38A1-4662-8A10-C10AB8D9C654}" type="presParOf" srcId="{8A5BAA11-B548-4033-8409-2598C4A1A81D}" destId="{90E0D704-5D16-4D4F-ADBA-0B06F46E486E}" srcOrd="5" destOrd="0" presId="urn:microsoft.com/office/officeart/2018/2/layout/IconVerticalSolidList"/>
    <dgm:cxn modelId="{014EF9A6-BD63-4EE0-95CC-8CABC193F846}" type="presParOf" srcId="{8A5BAA11-B548-4033-8409-2598C4A1A81D}" destId="{C6A6A189-DB95-4539-8B36-FD5F9D557966}" srcOrd="6" destOrd="0" presId="urn:microsoft.com/office/officeart/2018/2/layout/IconVerticalSolidList"/>
    <dgm:cxn modelId="{5F9041D3-EA8B-4BA4-9A95-938E2522677A}" type="presParOf" srcId="{C6A6A189-DB95-4539-8B36-FD5F9D557966}" destId="{1A94878F-AEB2-446F-8779-AE489E09398C}" srcOrd="0" destOrd="0" presId="urn:microsoft.com/office/officeart/2018/2/layout/IconVerticalSolidList"/>
    <dgm:cxn modelId="{C73A341A-18B7-4A5B-8FDF-63578C319654}" type="presParOf" srcId="{C6A6A189-DB95-4539-8B36-FD5F9D557966}" destId="{38362E88-4499-4843-B29F-7D67816E7BAA}" srcOrd="1" destOrd="0" presId="urn:microsoft.com/office/officeart/2018/2/layout/IconVerticalSolidList"/>
    <dgm:cxn modelId="{BDAC69C7-E24E-4CC8-9EE7-EF0A50B69149}" type="presParOf" srcId="{C6A6A189-DB95-4539-8B36-FD5F9D557966}" destId="{1CD84377-B206-4278-8E2A-85A5F59F60F9}" srcOrd="2" destOrd="0" presId="urn:microsoft.com/office/officeart/2018/2/layout/IconVerticalSolidList"/>
    <dgm:cxn modelId="{884AD2DD-62A9-4F2E-BACC-0CFBC4607374}" type="presParOf" srcId="{C6A6A189-DB95-4539-8B36-FD5F9D557966}" destId="{23D3CF2D-6E21-4F91-8187-6E83E94E05A2}" srcOrd="3" destOrd="0" presId="urn:microsoft.com/office/officeart/2018/2/layout/IconVerticalSolidList"/>
    <dgm:cxn modelId="{006173F2-02B6-47C7-A783-A4F254A3CA7A}" type="presParOf" srcId="{8A5BAA11-B548-4033-8409-2598C4A1A81D}" destId="{5D926975-005D-4C39-BF8E-1B6D2188853F}" srcOrd="7" destOrd="0" presId="urn:microsoft.com/office/officeart/2018/2/layout/IconVerticalSolidList"/>
    <dgm:cxn modelId="{2902D049-FFB0-4538-9921-0485EAA1C67E}" type="presParOf" srcId="{8A5BAA11-B548-4033-8409-2598C4A1A81D}" destId="{357B5036-B0B8-4AA7-831E-A6BEA4F63E27}" srcOrd="8" destOrd="0" presId="urn:microsoft.com/office/officeart/2018/2/layout/IconVerticalSolidList"/>
    <dgm:cxn modelId="{78995060-C520-47C9-B05A-BBE35C630F67}" type="presParOf" srcId="{357B5036-B0B8-4AA7-831E-A6BEA4F63E27}" destId="{D41E1091-AE7A-493A-A4ED-1460DC29ECCE}" srcOrd="0" destOrd="0" presId="urn:microsoft.com/office/officeart/2018/2/layout/IconVerticalSolidList"/>
    <dgm:cxn modelId="{23754F40-986A-4A68-8AB6-C5CF7A4AD530}" type="presParOf" srcId="{357B5036-B0B8-4AA7-831E-A6BEA4F63E27}" destId="{42D5AD6E-10AE-4791-8CDD-2252726FE15C}" srcOrd="1" destOrd="0" presId="urn:microsoft.com/office/officeart/2018/2/layout/IconVerticalSolidList"/>
    <dgm:cxn modelId="{92E709AF-07F8-4D89-B400-1683429ADB37}" type="presParOf" srcId="{357B5036-B0B8-4AA7-831E-A6BEA4F63E27}" destId="{04B6BCCB-11C6-43E5-A529-34C6CEC35CC8}" srcOrd="2" destOrd="0" presId="urn:microsoft.com/office/officeart/2018/2/layout/IconVerticalSolidList"/>
    <dgm:cxn modelId="{D5C8ADFC-C63F-4D7D-9F3B-37E0AEF6563B}" type="presParOf" srcId="{357B5036-B0B8-4AA7-831E-A6BEA4F63E27}" destId="{36E7E2D8-C24D-424B-A60F-D392A302600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79A78B8-7644-456C-97E7-E35F3149D54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C08AD14-7EEF-4F3D-8C9B-178F765E1191}">
      <dgm:prSet/>
      <dgm:spPr/>
      <dgm:t>
        <a:bodyPr/>
        <a:lstStyle/>
        <a:p>
          <a:r>
            <a:rPr lang="en-US"/>
            <a:t>A communication technology that makes use of radio waves in order to connect to a local area network. It is also widely used to connect to the internet from a laptop or smart phone whilst out and about.</a:t>
          </a:r>
        </a:p>
      </dgm:t>
    </dgm:pt>
    <dgm:pt modelId="{B217C8DD-1B75-4DC7-9454-050ED00088A4}" type="parTrans" cxnId="{FC9F14A0-FFC3-4C46-AEE2-C0023AD9C46E}">
      <dgm:prSet/>
      <dgm:spPr/>
      <dgm:t>
        <a:bodyPr/>
        <a:lstStyle/>
        <a:p>
          <a:endParaRPr lang="en-US"/>
        </a:p>
      </dgm:t>
    </dgm:pt>
    <dgm:pt modelId="{2BA2D9C5-ABED-4EC5-BEEC-37785F56B10B}" type="sibTrans" cxnId="{FC9F14A0-FFC3-4C46-AEE2-C0023AD9C46E}">
      <dgm:prSet/>
      <dgm:spPr/>
      <dgm:t>
        <a:bodyPr/>
        <a:lstStyle/>
        <a:p>
          <a:endParaRPr lang="en-US"/>
        </a:p>
      </dgm:t>
    </dgm:pt>
    <dgm:pt modelId="{5C3C816A-C347-4A35-8D64-B3E427117EE1}">
      <dgm:prSet/>
      <dgm:spPr/>
      <dgm:t>
        <a:bodyPr/>
        <a:lstStyle/>
        <a:p>
          <a:r>
            <a:rPr lang="en-US"/>
            <a:t>Each Wi-Fi enabled device searches for a Wi-Fi base station located nearby. If it finds a network, you can connect to it by providing the correct password. Some networks are not password protected and your device will connect immediately. The access points are called 'Hot spots'.</a:t>
          </a:r>
        </a:p>
      </dgm:t>
    </dgm:pt>
    <dgm:pt modelId="{DEB19C2C-AB5D-4E48-AC16-C998A2D65123}" type="parTrans" cxnId="{312F50B5-D4BF-4533-9CCF-210FC22389AF}">
      <dgm:prSet/>
      <dgm:spPr/>
      <dgm:t>
        <a:bodyPr/>
        <a:lstStyle/>
        <a:p>
          <a:endParaRPr lang="en-US"/>
        </a:p>
      </dgm:t>
    </dgm:pt>
    <dgm:pt modelId="{67ECE85F-F93C-4A4D-8C8D-B060AFD7DA21}" type="sibTrans" cxnId="{312F50B5-D4BF-4533-9CCF-210FC22389AF}">
      <dgm:prSet/>
      <dgm:spPr/>
      <dgm:t>
        <a:bodyPr/>
        <a:lstStyle/>
        <a:p>
          <a:endParaRPr lang="en-US"/>
        </a:p>
      </dgm:t>
    </dgm:pt>
    <dgm:pt modelId="{D7A1E61E-DD57-4B01-B3A9-B65EEE3C6FD2}">
      <dgm:prSet/>
      <dgm:spPr/>
      <dgm:t>
        <a:bodyPr/>
        <a:lstStyle/>
        <a:p>
          <a:r>
            <a:rPr lang="en-US"/>
            <a:t>The Wi-Fi base station usually takes the form of a network router / ADSL modem. This router is often connected directly to the internet on a standard ADSL telephone line. This is why you are able to connect to the internet using Wi-Fi.</a:t>
          </a:r>
        </a:p>
      </dgm:t>
    </dgm:pt>
    <dgm:pt modelId="{77B7FF06-7605-42FE-A1E4-FFCE0C44E59C}" type="parTrans" cxnId="{AE1E45FF-0DA1-4B74-BA02-0B6E2AD3E307}">
      <dgm:prSet/>
      <dgm:spPr/>
      <dgm:t>
        <a:bodyPr/>
        <a:lstStyle/>
        <a:p>
          <a:endParaRPr lang="en-US"/>
        </a:p>
      </dgm:t>
    </dgm:pt>
    <dgm:pt modelId="{E3526A75-D447-4D1E-A764-E4C3E72AB426}" type="sibTrans" cxnId="{AE1E45FF-0DA1-4B74-BA02-0B6E2AD3E307}">
      <dgm:prSet/>
      <dgm:spPr/>
      <dgm:t>
        <a:bodyPr/>
        <a:lstStyle/>
        <a:p>
          <a:endParaRPr lang="en-US"/>
        </a:p>
      </dgm:t>
    </dgm:pt>
    <dgm:pt modelId="{E68323B5-4633-41B5-A4F4-39FB3B88C935}" type="pres">
      <dgm:prSet presAssocID="{B79A78B8-7644-456C-97E7-E35F3149D547}" presName="root" presStyleCnt="0">
        <dgm:presLayoutVars>
          <dgm:dir/>
          <dgm:resizeHandles val="exact"/>
        </dgm:presLayoutVars>
      </dgm:prSet>
      <dgm:spPr/>
    </dgm:pt>
    <dgm:pt modelId="{003C15F6-B568-46E7-9902-0520081CA7EF}" type="pres">
      <dgm:prSet presAssocID="{DC08AD14-7EEF-4F3D-8C9B-178F765E1191}" presName="compNode" presStyleCnt="0"/>
      <dgm:spPr/>
    </dgm:pt>
    <dgm:pt modelId="{E686BAD5-99B5-4293-8B36-58BC3CD02401}" type="pres">
      <dgm:prSet presAssocID="{DC08AD14-7EEF-4F3D-8C9B-178F765E1191}" presName="bgRect" presStyleLbl="bgShp" presStyleIdx="0" presStyleCnt="3"/>
      <dgm:spPr/>
    </dgm:pt>
    <dgm:pt modelId="{C5560C96-807A-417A-A7C3-1298F6825B7C}" type="pres">
      <dgm:prSet presAssocID="{DC08AD14-7EEF-4F3D-8C9B-178F765E119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ireless router"/>
        </a:ext>
      </dgm:extLst>
    </dgm:pt>
    <dgm:pt modelId="{9C63297E-6C96-4E2B-BD37-2891BAD56107}" type="pres">
      <dgm:prSet presAssocID="{DC08AD14-7EEF-4F3D-8C9B-178F765E1191}" presName="spaceRect" presStyleCnt="0"/>
      <dgm:spPr/>
    </dgm:pt>
    <dgm:pt modelId="{5E73A10F-DF40-4FDC-A699-34D5B84A42D2}" type="pres">
      <dgm:prSet presAssocID="{DC08AD14-7EEF-4F3D-8C9B-178F765E1191}" presName="parTx" presStyleLbl="revTx" presStyleIdx="0" presStyleCnt="3">
        <dgm:presLayoutVars>
          <dgm:chMax val="0"/>
          <dgm:chPref val="0"/>
        </dgm:presLayoutVars>
      </dgm:prSet>
      <dgm:spPr/>
    </dgm:pt>
    <dgm:pt modelId="{753AD9C0-7D45-4A8B-A003-B77A1681D43F}" type="pres">
      <dgm:prSet presAssocID="{2BA2D9C5-ABED-4EC5-BEEC-37785F56B10B}" presName="sibTrans" presStyleCnt="0"/>
      <dgm:spPr/>
    </dgm:pt>
    <dgm:pt modelId="{672031F0-CB28-42C5-ACF5-59AE5C782BBF}" type="pres">
      <dgm:prSet presAssocID="{5C3C816A-C347-4A35-8D64-B3E427117EE1}" presName="compNode" presStyleCnt="0"/>
      <dgm:spPr/>
    </dgm:pt>
    <dgm:pt modelId="{33223F77-0B8B-403C-A964-F4A187FEF806}" type="pres">
      <dgm:prSet presAssocID="{5C3C816A-C347-4A35-8D64-B3E427117EE1}" presName="bgRect" presStyleLbl="bgShp" presStyleIdx="1" presStyleCnt="3"/>
      <dgm:spPr/>
    </dgm:pt>
    <dgm:pt modelId="{50681C2D-D7A7-4A0D-9F13-251F07679898}" type="pres">
      <dgm:prSet presAssocID="{5C3C816A-C347-4A35-8D64-B3E427117EE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i-Fi"/>
        </a:ext>
      </dgm:extLst>
    </dgm:pt>
    <dgm:pt modelId="{3F071280-2CD8-4976-AB7B-2A8D27A506AF}" type="pres">
      <dgm:prSet presAssocID="{5C3C816A-C347-4A35-8D64-B3E427117EE1}" presName="spaceRect" presStyleCnt="0"/>
      <dgm:spPr/>
    </dgm:pt>
    <dgm:pt modelId="{32327190-173E-4A66-86E6-5A61C080BBE8}" type="pres">
      <dgm:prSet presAssocID="{5C3C816A-C347-4A35-8D64-B3E427117EE1}" presName="parTx" presStyleLbl="revTx" presStyleIdx="1" presStyleCnt="3">
        <dgm:presLayoutVars>
          <dgm:chMax val="0"/>
          <dgm:chPref val="0"/>
        </dgm:presLayoutVars>
      </dgm:prSet>
      <dgm:spPr/>
    </dgm:pt>
    <dgm:pt modelId="{359C8E3C-7B6E-4293-A171-7AB3A67F8572}" type="pres">
      <dgm:prSet presAssocID="{67ECE85F-F93C-4A4D-8C8D-B060AFD7DA21}" presName="sibTrans" presStyleCnt="0"/>
      <dgm:spPr/>
    </dgm:pt>
    <dgm:pt modelId="{1C32A0D0-F489-4395-AE61-1349B1DA33B4}" type="pres">
      <dgm:prSet presAssocID="{D7A1E61E-DD57-4B01-B3A9-B65EEE3C6FD2}" presName="compNode" presStyleCnt="0"/>
      <dgm:spPr/>
    </dgm:pt>
    <dgm:pt modelId="{4D622D0F-6442-416B-B843-182EB831BE55}" type="pres">
      <dgm:prSet presAssocID="{D7A1E61E-DD57-4B01-B3A9-B65EEE3C6FD2}" presName="bgRect" presStyleLbl="bgShp" presStyleIdx="2" presStyleCnt="3"/>
      <dgm:spPr/>
    </dgm:pt>
    <dgm:pt modelId="{13AE6C45-265D-4565-9211-5A463E0312A6}" type="pres">
      <dgm:prSet presAssocID="{D7A1E61E-DD57-4B01-B3A9-B65EEE3C6FD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ireless"/>
        </a:ext>
      </dgm:extLst>
    </dgm:pt>
    <dgm:pt modelId="{D161E391-0590-4A28-87B5-FC3A17FDDD6C}" type="pres">
      <dgm:prSet presAssocID="{D7A1E61E-DD57-4B01-B3A9-B65EEE3C6FD2}" presName="spaceRect" presStyleCnt="0"/>
      <dgm:spPr/>
    </dgm:pt>
    <dgm:pt modelId="{A17D753E-BD23-49EC-8E57-08FD9A644721}" type="pres">
      <dgm:prSet presAssocID="{D7A1E61E-DD57-4B01-B3A9-B65EEE3C6FD2}" presName="parTx" presStyleLbl="revTx" presStyleIdx="2" presStyleCnt="3">
        <dgm:presLayoutVars>
          <dgm:chMax val="0"/>
          <dgm:chPref val="0"/>
        </dgm:presLayoutVars>
      </dgm:prSet>
      <dgm:spPr/>
    </dgm:pt>
  </dgm:ptLst>
  <dgm:cxnLst>
    <dgm:cxn modelId="{C53A557C-6145-4F4E-91EB-8C95D243EAC6}" type="presOf" srcId="{5C3C816A-C347-4A35-8D64-B3E427117EE1}" destId="{32327190-173E-4A66-86E6-5A61C080BBE8}" srcOrd="0" destOrd="0" presId="urn:microsoft.com/office/officeart/2018/2/layout/IconVerticalSolidList"/>
    <dgm:cxn modelId="{A41B8C7D-B4D6-42FA-8D81-D4CE41BD71F8}" type="presOf" srcId="{D7A1E61E-DD57-4B01-B3A9-B65EEE3C6FD2}" destId="{A17D753E-BD23-49EC-8E57-08FD9A644721}" srcOrd="0" destOrd="0" presId="urn:microsoft.com/office/officeart/2018/2/layout/IconVerticalSolidList"/>
    <dgm:cxn modelId="{FC9F14A0-FFC3-4C46-AEE2-C0023AD9C46E}" srcId="{B79A78B8-7644-456C-97E7-E35F3149D547}" destId="{DC08AD14-7EEF-4F3D-8C9B-178F765E1191}" srcOrd="0" destOrd="0" parTransId="{B217C8DD-1B75-4DC7-9454-050ED00088A4}" sibTransId="{2BA2D9C5-ABED-4EC5-BEEC-37785F56B10B}"/>
    <dgm:cxn modelId="{312F50B5-D4BF-4533-9CCF-210FC22389AF}" srcId="{B79A78B8-7644-456C-97E7-E35F3149D547}" destId="{5C3C816A-C347-4A35-8D64-B3E427117EE1}" srcOrd="1" destOrd="0" parTransId="{DEB19C2C-AB5D-4E48-AC16-C998A2D65123}" sibTransId="{67ECE85F-F93C-4A4D-8C8D-B060AFD7DA21}"/>
    <dgm:cxn modelId="{CA08D3B7-B450-4F8C-A7CA-112A656D53EC}" type="presOf" srcId="{B79A78B8-7644-456C-97E7-E35F3149D547}" destId="{E68323B5-4633-41B5-A4F4-39FB3B88C935}" srcOrd="0" destOrd="0" presId="urn:microsoft.com/office/officeart/2018/2/layout/IconVerticalSolidList"/>
    <dgm:cxn modelId="{CAF734DA-D4AB-454C-B0F9-F8725E9CA117}" type="presOf" srcId="{DC08AD14-7EEF-4F3D-8C9B-178F765E1191}" destId="{5E73A10F-DF40-4FDC-A699-34D5B84A42D2}" srcOrd="0" destOrd="0" presId="urn:microsoft.com/office/officeart/2018/2/layout/IconVerticalSolidList"/>
    <dgm:cxn modelId="{AE1E45FF-0DA1-4B74-BA02-0B6E2AD3E307}" srcId="{B79A78B8-7644-456C-97E7-E35F3149D547}" destId="{D7A1E61E-DD57-4B01-B3A9-B65EEE3C6FD2}" srcOrd="2" destOrd="0" parTransId="{77B7FF06-7605-42FE-A1E4-FFCE0C44E59C}" sibTransId="{E3526A75-D447-4D1E-A764-E4C3E72AB426}"/>
    <dgm:cxn modelId="{797BC97B-16C8-42C9-A211-B038C983BFE3}" type="presParOf" srcId="{E68323B5-4633-41B5-A4F4-39FB3B88C935}" destId="{003C15F6-B568-46E7-9902-0520081CA7EF}" srcOrd="0" destOrd="0" presId="urn:microsoft.com/office/officeart/2018/2/layout/IconVerticalSolidList"/>
    <dgm:cxn modelId="{9A7097E1-DCA6-4D6C-A8AE-B765EE40A38D}" type="presParOf" srcId="{003C15F6-B568-46E7-9902-0520081CA7EF}" destId="{E686BAD5-99B5-4293-8B36-58BC3CD02401}" srcOrd="0" destOrd="0" presId="urn:microsoft.com/office/officeart/2018/2/layout/IconVerticalSolidList"/>
    <dgm:cxn modelId="{43191A59-1F56-4048-9913-C9D66C9F165A}" type="presParOf" srcId="{003C15F6-B568-46E7-9902-0520081CA7EF}" destId="{C5560C96-807A-417A-A7C3-1298F6825B7C}" srcOrd="1" destOrd="0" presId="urn:microsoft.com/office/officeart/2018/2/layout/IconVerticalSolidList"/>
    <dgm:cxn modelId="{CFC75C3D-1E08-4296-B05B-441F35964393}" type="presParOf" srcId="{003C15F6-B568-46E7-9902-0520081CA7EF}" destId="{9C63297E-6C96-4E2B-BD37-2891BAD56107}" srcOrd="2" destOrd="0" presId="urn:microsoft.com/office/officeart/2018/2/layout/IconVerticalSolidList"/>
    <dgm:cxn modelId="{5CB9AE98-6CDE-4B0A-99F0-67476776C055}" type="presParOf" srcId="{003C15F6-B568-46E7-9902-0520081CA7EF}" destId="{5E73A10F-DF40-4FDC-A699-34D5B84A42D2}" srcOrd="3" destOrd="0" presId="urn:microsoft.com/office/officeart/2018/2/layout/IconVerticalSolidList"/>
    <dgm:cxn modelId="{1066CBBF-73CD-4089-8CFE-4431FAE37B38}" type="presParOf" srcId="{E68323B5-4633-41B5-A4F4-39FB3B88C935}" destId="{753AD9C0-7D45-4A8B-A003-B77A1681D43F}" srcOrd="1" destOrd="0" presId="urn:microsoft.com/office/officeart/2018/2/layout/IconVerticalSolidList"/>
    <dgm:cxn modelId="{FD414941-9274-4133-85BE-5D66A1968822}" type="presParOf" srcId="{E68323B5-4633-41B5-A4F4-39FB3B88C935}" destId="{672031F0-CB28-42C5-ACF5-59AE5C782BBF}" srcOrd="2" destOrd="0" presId="urn:microsoft.com/office/officeart/2018/2/layout/IconVerticalSolidList"/>
    <dgm:cxn modelId="{85A0723A-78FB-482D-9E3F-B26E2867724E}" type="presParOf" srcId="{672031F0-CB28-42C5-ACF5-59AE5C782BBF}" destId="{33223F77-0B8B-403C-A964-F4A187FEF806}" srcOrd="0" destOrd="0" presId="urn:microsoft.com/office/officeart/2018/2/layout/IconVerticalSolidList"/>
    <dgm:cxn modelId="{4BEC1DA3-FF43-4B19-B003-0938999A86FF}" type="presParOf" srcId="{672031F0-CB28-42C5-ACF5-59AE5C782BBF}" destId="{50681C2D-D7A7-4A0D-9F13-251F07679898}" srcOrd="1" destOrd="0" presId="urn:microsoft.com/office/officeart/2018/2/layout/IconVerticalSolidList"/>
    <dgm:cxn modelId="{7F790ADA-AB1A-454D-B926-8F3216ADFEB2}" type="presParOf" srcId="{672031F0-CB28-42C5-ACF5-59AE5C782BBF}" destId="{3F071280-2CD8-4976-AB7B-2A8D27A506AF}" srcOrd="2" destOrd="0" presId="urn:microsoft.com/office/officeart/2018/2/layout/IconVerticalSolidList"/>
    <dgm:cxn modelId="{69A6AA69-D8CF-4A68-A95D-C31CDEA42856}" type="presParOf" srcId="{672031F0-CB28-42C5-ACF5-59AE5C782BBF}" destId="{32327190-173E-4A66-86E6-5A61C080BBE8}" srcOrd="3" destOrd="0" presId="urn:microsoft.com/office/officeart/2018/2/layout/IconVerticalSolidList"/>
    <dgm:cxn modelId="{CB356FF7-4277-4990-AD33-53A127CDE180}" type="presParOf" srcId="{E68323B5-4633-41B5-A4F4-39FB3B88C935}" destId="{359C8E3C-7B6E-4293-A171-7AB3A67F8572}" srcOrd="3" destOrd="0" presId="urn:microsoft.com/office/officeart/2018/2/layout/IconVerticalSolidList"/>
    <dgm:cxn modelId="{E548FFE4-BBF3-44D1-99FD-554319FCA455}" type="presParOf" srcId="{E68323B5-4633-41B5-A4F4-39FB3B88C935}" destId="{1C32A0D0-F489-4395-AE61-1349B1DA33B4}" srcOrd="4" destOrd="0" presId="urn:microsoft.com/office/officeart/2018/2/layout/IconVerticalSolidList"/>
    <dgm:cxn modelId="{83E970FB-7066-4382-AE5C-E6A044ED68E3}" type="presParOf" srcId="{1C32A0D0-F489-4395-AE61-1349B1DA33B4}" destId="{4D622D0F-6442-416B-B843-182EB831BE55}" srcOrd="0" destOrd="0" presId="urn:microsoft.com/office/officeart/2018/2/layout/IconVerticalSolidList"/>
    <dgm:cxn modelId="{8B74FAE0-9DB7-45E2-9784-902A231442D2}" type="presParOf" srcId="{1C32A0D0-F489-4395-AE61-1349B1DA33B4}" destId="{13AE6C45-265D-4565-9211-5A463E0312A6}" srcOrd="1" destOrd="0" presId="urn:microsoft.com/office/officeart/2018/2/layout/IconVerticalSolidList"/>
    <dgm:cxn modelId="{4EBF2520-8019-4FA0-B616-E84658293F29}" type="presParOf" srcId="{1C32A0D0-F489-4395-AE61-1349B1DA33B4}" destId="{D161E391-0590-4A28-87B5-FC3A17FDDD6C}" srcOrd="2" destOrd="0" presId="urn:microsoft.com/office/officeart/2018/2/layout/IconVerticalSolidList"/>
    <dgm:cxn modelId="{98C5E6AA-15E2-4909-B759-D41510ECB319}" type="presParOf" srcId="{1C32A0D0-F489-4395-AE61-1349B1DA33B4}" destId="{A17D753E-BD23-49EC-8E57-08FD9A64472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296958F-ED10-4107-9C16-EF272ED1FFE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B068E73-4417-4761-B884-E833CF9D2B98}">
      <dgm:prSet/>
      <dgm:spPr/>
      <dgm:t>
        <a:bodyPr/>
        <a:lstStyle/>
        <a:p>
          <a:r>
            <a:rPr lang="en-GB"/>
            <a:t>The Open Systems Interconnection Model</a:t>
          </a:r>
          <a:endParaRPr lang="en-US"/>
        </a:p>
      </dgm:t>
    </dgm:pt>
    <dgm:pt modelId="{018F2A8D-490D-4C9C-8AD1-D67E7473E444}" type="parTrans" cxnId="{AD1CFCFE-BC02-4D34-8369-BBC7C2157E29}">
      <dgm:prSet/>
      <dgm:spPr/>
      <dgm:t>
        <a:bodyPr/>
        <a:lstStyle/>
        <a:p>
          <a:endParaRPr lang="en-US"/>
        </a:p>
      </dgm:t>
    </dgm:pt>
    <dgm:pt modelId="{257F7D62-96A8-4449-94A6-FD5A9B6AB5EB}" type="sibTrans" cxnId="{AD1CFCFE-BC02-4D34-8369-BBC7C2157E29}">
      <dgm:prSet/>
      <dgm:spPr/>
      <dgm:t>
        <a:bodyPr/>
        <a:lstStyle/>
        <a:p>
          <a:endParaRPr lang="en-US"/>
        </a:p>
      </dgm:t>
    </dgm:pt>
    <dgm:pt modelId="{D4CD6668-D211-4E84-B3E7-FD9FAD4484C8}">
      <dgm:prSet/>
      <dgm:spPr/>
      <dgm:t>
        <a:bodyPr/>
        <a:lstStyle/>
        <a:p>
          <a:r>
            <a:rPr lang="en-GB"/>
            <a:t>Created by the International Standards Organisation</a:t>
          </a:r>
          <a:endParaRPr lang="en-US"/>
        </a:p>
      </dgm:t>
    </dgm:pt>
    <dgm:pt modelId="{7C6193B0-C6E7-428F-95D6-294CD8CB5E36}" type="parTrans" cxnId="{DF80F071-84F3-428B-9A42-9D11B44948C0}">
      <dgm:prSet/>
      <dgm:spPr/>
      <dgm:t>
        <a:bodyPr/>
        <a:lstStyle/>
        <a:p>
          <a:endParaRPr lang="en-US"/>
        </a:p>
      </dgm:t>
    </dgm:pt>
    <dgm:pt modelId="{5C8A2C75-D000-4C7A-A04E-E079D48A196A}" type="sibTrans" cxnId="{DF80F071-84F3-428B-9A42-9D11B44948C0}">
      <dgm:prSet/>
      <dgm:spPr/>
      <dgm:t>
        <a:bodyPr/>
        <a:lstStyle/>
        <a:p>
          <a:endParaRPr lang="en-US"/>
        </a:p>
      </dgm:t>
    </dgm:pt>
    <dgm:pt modelId="{DED24D27-846A-4D4A-AFF7-84E548B95AE9}">
      <dgm:prSet/>
      <dgm:spPr/>
      <dgm:t>
        <a:bodyPr/>
        <a:lstStyle/>
        <a:p>
          <a:r>
            <a:rPr lang="en-GB"/>
            <a:t>The Framework enables engineers to identify and to relate together different areas of standardisation </a:t>
          </a:r>
          <a:endParaRPr lang="en-US"/>
        </a:p>
      </dgm:t>
    </dgm:pt>
    <dgm:pt modelId="{002C197B-0D02-4617-93DE-90788F46DE84}" type="parTrans" cxnId="{2AD7505A-B0BE-4B53-A413-2D014518EF43}">
      <dgm:prSet/>
      <dgm:spPr/>
      <dgm:t>
        <a:bodyPr/>
        <a:lstStyle/>
        <a:p>
          <a:endParaRPr lang="en-US"/>
        </a:p>
      </dgm:t>
    </dgm:pt>
    <dgm:pt modelId="{71B10441-159A-42DC-AF90-06065A858732}" type="sibTrans" cxnId="{2AD7505A-B0BE-4B53-A413-2D014518EF43}">
      <dgm:prSet/>
      <dgm:spPr/>
      <dgm:t>
        <a:bodyPr/>
        <a:lstStyle/>
        <a:p>
          <a:endParaRPr lang="en-US"/>
        </a:p>
      </dgm:t>
    </dgm:pt>
    <dgm:pt modelId="{6EAA6AC5-322A-45AD-A4AC-B2174ECC1084}">
      <dgm:prSet/>
      <dgm:spPr/>
      <dgm:t>
        <a:bodyPr/>
        <a:lstStyle/>
        <a:p>
          <a:r>
            <a:rPr lang="en-GB"/>
            <a:t>The OSI model doesn’t imply any particular technology or method of implementing systems, merely the protocols to use, in order for all machines to ‘talk to each other’</a:t>
          </a:r>
          <a:endParaRPr lang="en-US"/>
        </a:p>
      </dgm:t>
    </dgm:pt>
    <dgm:pt modelId="{B1DEA04D-5915-4703-8F66-79B10B1BEF9A}" type="parTrans" cxnId="{A26A04A4-35E5-41DA-B735-0ABE497BFC87}">
      <dgm:prSet/>
      <dgm:spPr/>
      <dgm:t>
        <a:bodyPr/>
        <a:lstStyle/>
        <a:p>
          <a:endParaRPr lang="en-US"/>
        </a:p>
      </dgm:t>
    </dgm:pt>
    <dgm:pt modelId="{C5186492-878C-4DD1-B6D9-95A2912B06AB}" type="sibTrans" cxnId="{A26A04A4-35E5-41DA-B735-0ABE497BFC87}">
      <dgm:prSet/>
      <dgm:spPr/>
      <dgm:t>
        <a:bodyPr/>
        <a:lstStyle/>
        <a:p>
          <a:endParaRPr lang="en-US"/>
        </a:p>
      </dgm:t>
    </dgm:pt>
    <dgm:pt modelId="{13E014A9-0CFE-4E05-BE43-8FB6CE5B100B}" type="pres">
      <dgm:prSet presAssocID="{B296958F-ED10-4107-9C16-EF272ED1FFE3}" presName="root" presStyleCnt="0">
        <dgm:presLayoutVars>
          <dgm:dir/>
          <dgm:resizeHandles val="exact"/>
        </dgm:presLayoutVars>
      </dgm:prSet>
      <dgm:spPr/>
    </dgm:pt>
    <dgm:pt modelId="{955501DC-3E7F-4F26-87B4-723A5DC0D4AC}" type="pres">
      <dgm:prSet presAssocID="{7B068E73-4417-4761-B884-E833CF9D2B98}" presName="compNode" presStyleCnt="0"/>
      <dgm:spPr/>
    </dgm:pt>
    <dgm:pt modelId="{7BEF6CD8-11E0-4545-9508-DB634F786C6A}" type="pres">
      <dgm:prSet presAssocID="{7B068E73-4417-4761-B884-E833CF9D2B98}" presName="bgRect" presStyleLbl="bgShp" presStyleIdx="0" presStyleCnt="4"/>
      <dgm:spPr/>
    </dgm:pt>
    <dgm:pt modelId="{5E0C0EE1-C65E-480C-8ACE-5F44799E9D1B}" type="pres">
      <dgm:prSet presAssocID="{7B068E73-4417-4761-B884-E833CF9D2B9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twork"/>
        </a:ext>
      </dgm:extLst>
    </dgm:pt>
    <dgm:pt modelId="{CE49FEF7-AB8A-4058-9816-A7ECABA28B7C}" type="pres">
      <dgm:prSet presAssocID="{7B068E73-4417-4761-B884-E833CF9D2B98}" presName="spaceRect" presStyleCnt="0"/>
      <dgm:spPr/>
    </dgm:pt>
    <dgm:pt modelId="{2B05DEFA-D889-4711-A6E4-91D43D5117A4}" type="pres">
      <dgm:prSet presAssocID="{7B068E73-4417-4761-B884-E833CF9D2B98}" presName="parTx" presStyleLbl="revTx" presStyleIdx="0" presStyleCnt="4">
        <dgm:presLayoutVars>
          <dgm:chMax val="0"/>
          <dgm:chPref val="0"/>
        </dgm:presLayoutVars>
      </dgm:prSet>
      <dgm:spPr/>
    </dgm:pt>
    <dgm:pt modelId="{90808708-F817-483F-BBC0-3873CF965EB6}" type="pres">
      <dgm:prSet presAssocID="{257F7D62-96A8-4449-94A6-FD5A9B6AB5EB}" presName="sibTrans" presStyleCnt="0"/>
      <dgm:spPr/>
    </dgm:pt>
    <dgm:pt modelId="{48555A8F-24CD-4026-B23A-C2FF48A18F33}" type="pres">
      <dgm:prSet presAssocID="{D4CD6668-D211-4E84-B3E7-FD9FAD4484C8}" presName="compNode" presStyleCnt="0"/>
      <dgm:spPr/>
    </dgm:pt>
    <dgm:pt modelId="{C2432D83-DAB2-4B99-BE8F-D9CDDDC4E102}" type="pres">
      <dgm:prSet presAssocID="{D4CD6668-D211-4E84-B3E7-FD9FAD4484C8}" presName="bgRect" presStyleLbl="bgShp" presStyleIdx="1" presStyleCnt="4"/>
      <dgm:spPr/>
    </dgm:pt>
    <dgm:pt modelId="{50D8746B-DEC2-4BB1-AF72-480A708A6F14}" type="pres">
      <dgm:prSet presAssocID="{D4CD6668-D211-4E84-B3E7-FD9FAD4484C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arth Globe - Asia"/>
        </a:ext>
      </dgm:extLst>
    </dgm:pt>
    <dgm:pt modelId="{D44675B8-0502-47F0-86D1-8F7EAA1E389C}" type="pres">
      <dgm:prSet presAssocID="{D4CD6668-D211-4E84-B3E7-FD9FAD4484C8}" presName="spaceRect" presStyleCnt="0"/>
      <dgm:spPr/>
    </dgm:pt>
    <dgm:pt modelId="{24B657CE-4D80-4D90-8833-47A5ED64844B}" type="pres">
      <dgm:prSet presAssocID="{D4CD6668-D211-4E84-B3E7-FD9FAD4484C8}" presName="parTx" presStyleLbl="revTx" presStyleIdx="1" presStyleCnt="4">
        <dgm:presLayoutVars>
          <dgm:chMax val="0"/>
          <dgm:chPref val="0"/>
        </dgm:presLayoutVars>
      </dgm:prSet>
      <dgm:spPr/>
    </dgm:pt>
    <dgm:pt modelId="{C5CA2D36-E5D8-48AE-90A7-681EFD130741}" type="pres">
      <dgm:prSet presAssocID="{5C8A2C75-D000-4C7A-A04E-E079D48A196A}" presName="sibTrans" presStyleCnt="0"/>
      <dgm:spPr/>
    </dgm:pt>
    <dgm:pt modelId="{41E68697-2B2F-403F-9F95-DADAF05C2995}" type="pres">
      <dgm:prSet presAssocID="{DED24D27-846A-4D4A-AFF7-84E548B95AE9}" presName="compNode" presStyleCnt="0"/>
      <dgm:spPr/>
    </dgm:pt>
    <dgm:pt modelId="{660E63EB-3951-47B2-A45F-4DBBB0AEC18A}" type="pres">
      <dgm:prSet presAssocID="{DED24D27-846A-4D4A-AFF7-84E548B95AE9}" presName="bgRect" presStyleLbl="bgShp" presStyleIdx="2" presStyleCnt="4"/>
      <dgm:spPr/>
    </dgm:pt>
    <dgm:pt modelId="{3527C30A-BD8E-446F-88D2-FD7F12683734}" type="pres">
      <dgm:prSet presAssocID="{DED24D27-846A-4D4A-AFF7-84E548B95AE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 Bulb and Gear"/>
        </a:ext>
      </dgm:extLst>
    </dgm:pt>
    <dgm:pt modelId="{41F8421C-206D-43BD-9B64-C6340C538B49}" type="pres">
      <dgm:prSet presAssocID="{DED24D27-846A-4D4A-AFF7-84E548B95AE9}" presName="spaceRect" presStyleCnt="0"/>
      <dgm:spPr/>
    </dgm:pt>
    <dgm:pt modelId="{895A4C7E-644B-4B63-B84F-FB296ADEC334}" type="pres">
      <dgm:prSet presAssocID="{DED24D27-846A-4D4A-AFF7-84E548B95AE9}" presName="parTx" presStyleLbl="revTx" presStyleIdx="2" presStyleCnt="4">
        <dgm:presLayoutVars>
          <dgm:chMax val="0"/>
          <dgm:chPref val="0"/>
        </dgm:presLayoutVars>
      </dgm:prSet>
      <dgm:spPr/>
    </dgm:pt>
    <dgm:pt modelId="{161892B7-3DC8-461B-A2BA-BA5D0BDBA752}" type="pres">
      <dgm:prSet presAssocID="{71B10441-159A-42DC-AF90-06065A858732}" presName="sibTrans" presStyleCnt="0"/>
      <dgm:spPr/>
    </dgm:pt>
    <dgm:pt modelId="{B7616230-F8ED-4310-A40B-C0BCDA138E3F}" type="pres">
      <dgm:prSet presAssocID="{6EAA6AC5-322A-45AD-A4AC-B2174ECC1084}" presName="compNode" presStyleCnt="0"/>
      <dgm:spPr/>
    </dgm:pt>
    <dgm:pt modelId="{3380F6E6-DC73-4540-9C34-0DE07CAFBE4E}" type="pres">
      <dgm:prSet presAssocID="{6EAA6AC5-322A-45AD-A4AC-B2174ECC1084}" presName="bgRect" presStyleLbl="bgShp" presStyleIdx="3" presStyleCnt="4"/>
      <dgm:spPr/>
    </dgm:pt>
    <dgm:pt modelId="{571D15E9-20E2-428F-A230-7D6DCAC6313A}" type="pres">
      <dgm:prSet presAssocID="{6EAA6AC5-322A-45AD-A4AC-B2174ECC108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ocessor"/>
        </a:ext>
      </dgm:extLst>
    </dgm:pt>
    <dgm:pt modelId="{9990E0C3-68FB-44F3-9314-BB9F9F5BA874}" type="pres">
      <dgm:prSet presAssocID="{6EAA6AC5-322A-45AD-A4AC-B2174ECC1084}" presName="spaceRect" presStyleCnt="0"/>
      <dgm:spPr/>
    </dgm:pt>
    <dgm:pt modelId="{756E7E86-7FD0-4FE6-B761-90C54113F44E}" type="pres">
      <dgm:prSet presAssocID="{6EAA6AC5-322A-45AD-A4AC-B2174ECC1084}" presName="parTx" presStyleLbl="revTx" presStyleIdx="3" presStyleCnt="4">
        <dgm:presLayoutVars>
          <dgm:chMax val="0"/>
          <dgm:chPref val="0"/>
        </dgm:presLayoutVars>
      </dgm:prSet>
      <dgm:spPr/>
    </dgm:pt>
  </dgm:ptLst>
  <dgm:cxnLst>
    <dgm:cxn modelId="{5787B21A-1292-4007-9D80-327F64720991}" type="presOf" srcId="{D4CD6668-D211-4E84-B3E7-FD9FAD4484C8}" destId="{24B657CE-4D80-4D90-8833-47A5ED64844B}" srcOrd="0" destOrd="0" presId="urn:microsoft.com/office/officeart/2018/2/layout/IconVerticalSolidList"/>
    <dgm:cxn modelId="{15CADE1C-6D25-471E-8ACF-FCEB2030A22A}" type="presOf" srcId="{DED24D27-846A-4D4A-AFF7-84E548B95AE9}" destId="{895A4C7E-644B-4B63-B84F-FB296ADEC334}" srcOrd="0" destOrd="0" presId="urn:microsoft.com/office/officeart/2018/2/layout/IconVerticalSolidList"/>
    <dgm:cxn modelId="{14F55930-1AB1-48E0-BC1B-E378A1572C21}" type="presOf" srcId="{B296958F-ED10-4107-9C16-EF272ED1FFE3}" destId="{13E014A9-0CFE-4E05-BE43-8FB6CE5B100B}" srcOrd="0" destOrd="0" presId="urn:microsoft.com/office/officeart/2018/2/layout/IconVerticalSolidList"/>
    <dgm:cxn modelId="{DF80F071-84F3-428B-9A42-9D11B44948C0}" srcId="{B296958F-ED10-4107-9C16-EF272ED1FFE3}" destId="{D4CD6668-D211-4E84-B3E7-FD9FAD4484C8}" srcOrd="1" destOrd="0" parTransId="{7C6193B0-C6E7-428F-95D6-294CD8CB5E36}" sibTransId="{5C8A2C75-D000-4C7A-A04E-E079D48A196A}"/>
    <dgm:cxn modelId="{2AD7505A-B0BE-4B53-A413-2D014518EF43}" srcId="{B296958F-ED10-4107-9C16-EF272ED1FFE3}" destId="{DED24D27-846A-4D4A-AFF7-84E548B95AE9}" srcOrd="2" destOrd="0" parTransId="{002C197B-0D02-4617-93DE-90788F46DE84}" sibTransId="{71B10441-159A-42DC-AF90-06065A858732}"/>
    <dgm:cxn modelId="{4F982887-FE58-4B1C-A328-14554948D650}" type="presOf" srcId="{6EAA6AC5-322A-45AD-A4AC-B2174ECC1084}" destId="{756E7E86-7FD0-4FE6-B761-90C54113F44E}" srcOrd="0" destOrd="0" presId="urn:microsoft.com/office/officeart/2018/2/layout/IconVerticalSolidList"/>
    <dgm:cxn modelId="{A26A04A4-35E5-41DA-B735-0ABE497BFC87}" srcId="{B296958F-ED10-4107-9C16-EF272ED1FFE3}" destId="{6EAA6AC5-322A-45AD-A4AC-B2174ECC1084}" srcOrd="3" destOrd="0" parTransId="{B1DEA04D-5915-4703-8F66-79B10B1BEF9A}" sibTransId="{C5186492-878C-4DD1-B6D9-95A2912B06AB}"/>
    <dgm:cxn modelId="{E77D3ED4-AC3F-48AB-BD2E-FD0C8B902481}" type="presOf" srcId="{7B068E73-4417-4761-B884-E833CF9D2B98}" destId="{2B05DEFA-D889-4711-A6E4-91D43D5117A4}" srcOrd="0" destOrd="0" presId="urn:microsoft.com/office/officeart/2018/2/layout/IconVerticalSolidList"/>
    <dgm:cxn modelId="{AD1CFCFE-BC02-4D34-8369-BBC7C2157E29}" srcId="{B296958F-ED10-4107-9C16-EF272ED1FFE3}" destId="{7B068E73-4417-4761-B884-E833CF9D2B98}" srcOrd="0" destOrd="0" parTransId="{018F2A8D-490D-4C9C-8AD1-D67E7473E444}" sibTransId="{257F7D62-96A8-4449-94A6-FD5A9B6AB5EB}"/>
    <dgm:cxn modelId="{9E070361-F68F-452B-8947-3E65901820E6}" type="presParOf" srcId="{13E014A9-0CFE-4E05-BE43-8FB6CE5B100B}" destId="{955501DC-3E7F-4F26-87B4-723A5DC0D4AC}" srcOrd="0" destOrd="0" presId="urn:microsoft.com/office/officeart/2018/2/layout/IconVerticalSolidList"/>
    <dgm:cxn modelId="{757E847A-DABA-423B-BB78-C34DA5977C31}" type="presParOf" srcId="{955501DC-3E7F-4F26-87B4-723A5DC0D4AC}" destId="{7BEF6CD8-11E0-4545-9508-DB634F786C6A}" srcOrd="0" destOrd="0" presId="urn:microsoft.com/office/officeart/2018/2/layout/IconVerticalSolidList"/>
    <dgm:cxn modelId="{16D5BE55-C34F-4334-A838-02A00881BA38}" type="presParOf" srcId="{955501DC-3E7F-4F26-87B4-723A5DC0D4AC}" destId="{5E0C0EE1-C65E-480C-8ACE-5F44799E9D1B}" srcOrd="1" destOrd="0" presId="urn:microsoft.com/office/officeart/2018/2/layout/IconVerticalSolidList"/>
    <dgm:cxn modelId="{B60F232C-587A-4877-B193-4A342FFEDBBD}" type="presParOf" srcId="{955501DC-3E7F-4F26-87B4-723A5DC0D4AC}" destId="{CE49FEF7-AB8A-4058-9816-A7ECABA28B7C}" srcOrd="2" destOrd="0" presId="urn:microsoft.com/office/officeart/2018/2/layout/IconVerticalSolidList"/>
    <dgm:cxn modelId="{C6CB5B7E-97B6-4DB0-93F8-A722A769270E}" type="presParOf" srcId="{955501DC-3E7F-4F26-87B4-723A5DC0D4AC}" destId="{2B05DEFA-D889-4711-A6E4-91D43D5117A4}" srcOrd="3" destOrd="0" presId="urn:microsoft.com/office/officeart/2018/2/layout/IconVerticalSolidList"/>
    <dgm:cxn modelId="{238EEBE3-8256-44D5-8CEB-3186B046FBA7}" type="presParOf" srcId="{13E014A9-0CFE-4E05-BE43-8FB6CE5B100B}" destId="{90808708-F817-483F-BBC0-3873CF965EB6}" srcOrd="1" destOrd="0" presId="urn:microsoft.com/office/officeart/2018/2/layout/IconVerticalSolidList"/>
    <dgm:cxn modelId="{3018F486-31A9-4256-B44B-4809E674B630}" type="presParOf" srcId="{13E014A9-0CFE-4E05-BE43-8FB6CE5B100B}" destId="{48555A8F-24CD-4026-B23A-C2FF48A18F33}" srcOrd="2" destOrd="0" presId="urn:microsoft.com/office/officeart/2018/2/layout/IconVerticalSolidList"/>
    <dgm:cxn modelId="{F1AC1A70-1AA1-45DE-988E-B3BA3A5AFF74}" type="presParOf" srcId="{48555A8F-24CD-4026-B23A-C2FF48A18F33}" destId="{C2432D83-DAB2-4B99-BE8F-D9CDDDC4E102}" srcOrd="0" destOrd="0" presId="urn:microsoft.com/office/officeart/2018/2/layout/IconVerticalSolidList"/>
    <dgm:cxn modelId="{642E24FE-40FE-4941-B56B-BF52C94D790B}" type="presParOf" srcId="{48555A8F-24CD-4026-B23A-C2FF48A18F33}" destId="{50D8746B-DEC2-4BB1-AF72-480A708A6F14}" srcOrd="1" destOrd="0" presId="urn:microsoft.com/office/officeart/2018/2/layout/IconVerticalSolidList"/>
    <dgm:cxn modelId="{06A7848D-3C57-441F-9E19-C203C0F978F6}" type="presParOf" srcId="{48555A8F-24CD-4026-B23A-C2FF48A18F33}" destId="{D44675B8-0502-47F0-86D1-8F7EAA1E389C}" srcOrd="2" destOrd="0" presId="urn:microsoft.com/office/officeart/2018/2/layout/IconVerticalSolidList"/>
    <dgm:cxn modelId="{5F3462D7-40D6-41FB-968E-35CBA58DA49B}" type="presParOf" srcId="{48555A8F-24CD-4026-B23A-C2FF48A18F33}" destId="{24B657CE-4D80-4D90-8833-47A5ED64844B}" srcOrd="3" destOrd="0" presId="urn:microsoft.com/office/officeart/2018/2/layout/IconVerticalSolidList"/>
    <dgm:cxn modelId="{27EF5442-9E66-4162-B658-4298632FACA7}" type="presParOf" srcId="{13E014A9-0CFE-4E05-BE43-8FB6CE5B100B}" destId="{C5CA2D36-E5D8-48AE-90A7-681EFD130741}" srcOrd="3" destOrd="0" presId="urn:microsoft.com/office/officeart/2018/2/layout/IconVerticalSolidList"/>
    <dgm:cxn modelId="{CCE6A8B2-00B6-4547-A201-5E99E60CE628}" type="presParOf" srcId="{13E014A9-0CFE-4E05-BE43-8FB6CE5B100B}" destId="{41E68697-2B2F-403F-9F95-DADAF05C2995}" srcOrd="4" destOrd="0" presId="urn:microsoft.com/office/officeart/2018/2/layout/IconVerticalSolidList"/>
    <dgm:cxn modelId="{6BD39FDF-7159-40A8-A5CD-20BBB43A5C98}" type="presParOf" srcId="{41E68697-2B2F-403F-9F95-DADAF05C2995}" destId="{660E63EB-3951-47B2-A45F-4DBBB0AEC18A}" srcOrd="0" destOrd="0" presId="urn:microsoft.com/office/officeart/2018/2/layout/IconVerticalSolidList"/>
    <dgm:cxn modelId="{063CF097-E299-4C3C-8B56-AC6A0A621B97}" type="presParOf" srcId="{41E68697-2B2F-403F-9F95-DADAF05C2995}" destId="{3527C30A-BD8E-446F-88D2-FD7F12683734}" srcOrd="1" destOrd="0" presId="urn:microsoft.com/office/officeart/2018/2/layout/IconVerticalSolidList"/>
    <dgm:cxn modelId="{07CA8F42-F6AD-434F-B749-33E88A384DF6}" type="presParOf" srcId="{41E68697-2B2F-403F-9F95-DADAF05C2995}" destId="{41F8421C-206D-43BD-9B64-C6340C538B49}" srcOrd="2" destOrd="0" presId="urn:microsoft.com/office/officeart/2018/2/layout/IconVerticalSolidList"/>
    <dgm:cxn modelId="{EE501B05-EB1E-4A1A-9DDD-346F71A7E10C}" type="presParOf" srcId="{41E68697-2B2F-403F-9F95-DADAF05C2995}" destId="{895A4C7E-644B-4B63-B84F-FB296ADEC334}" srcOrd="3" destOrd="0" presId="urn:microsoft.com/office/officeart/2018/2/layout/IconVerticalSolidList"/>
    <dgm:cxn modelId="{BC53A612-A911-40C4-A72A-0E766F95EA67}" type="presParOf" srcId="{13E014A9-0CFE-4E05-BE43-8FB6CE5B100B}" destId="{161892B7-3DC8-461B-A2BA-BA5D0BDBA752}" srcOrd="5" destOrd="0" presId="urn:microsoft.com/office/officeart/2018/2/layout/IconVerticalSolidList"/>
    <dgm:cxn modelId="{4B9DB801-8F7B-4EA1-9D89-1F92421375FC}" type="presParOf" srcId="{13E014A9-0CFE-4E05-BE43-8FB6CE5B100B}" destId="{B7616230-F8ED-4310-A40B-C0BCDA138E3F}" srcOrd="6" destOrd="0" presId="urn:microsoft.com/office/officeart/2018/2/layout/IconVerticalSolidList"/>
    <dgm:cxn modelId="{51D952DE-4D87-4DED-B11B-469773F3EFE3}" type="presParOf" srcId="{B7616230-F8ED-4310-A40B-C0BCDA138E3F}" destId="{3380F6E6-DC73-4540-9C34-0DE07CAFBE4E}" srcOrd="0" destOrd="0" presId="urn:microsoft.com/office/officeart/2018/2/layout/IconVerticalSolidList"/>
    <dgm:cxn modelId="{8596FAFB-A48A-4E0B-A22C-07752F86E178}" type="presParOf" srcId="{B7616230-F8ED-4310-A40B-C0BCDA138E3F}" destId="{571D15E9-20E2-428F-A230-7D6DCAC6313A}" srcOrd="1" destOrd="0" presId="urn:microsoft.com/office/officeart/2018/2/layout/IconVerticalSolidList"/>
    <dgm:cxn modelId="{720CFCB5-688D-4697-AD07-55B5B54AE17E}" type="presParOf" srcId="{B7616230-F8ED-4310-A40B-C0BCDA138E3F}" destId="{9990E0C3-68FB-44F3-9314-BB9F9F5BA874}" srcOrd="2" destOrd="0" presId="urn:microsoft.com/office/officeart/2018/2/layout/IconVerticalSolidList"/>
    <dgm:cxn modelId="{3FA8FB00-A4E4-455E-A737-01F6E03562AB}" type="presParOf" srcId="{B7616230-F8ED-4310-A40B-C0BCDA138E3F}" destId="{756E7E86-7FD0-4FE6-B761-90C54113F44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BD2BAA8-DBDC-4241-A938-6D90AFAB73C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B823E2F-C663-4A87-81DD-F9413C31E2DF}">
      <dgm:prSet/>
      <dgm:spPr/>
      <dgm:t>
        <a:bodyPr/>
        <a:lstStyle/>
        <a:p>
          <a:pPr>
            <a:lnSpc>
              <a:spcPct val="100000"/>
            </a:lnSpc>
          </a:pPr>
          <a:r>
            <a:rPr lang="en-GB"/>
            <a:t>Provides services directly to user applications. </a:t>
          </a:r>
          <a:endParaRPr lang="en-US"/>
        </a:p>
      </dgm:t>
    </dgm:pt>
    <dgm:pt modelId="{851D6954-3C7F-47A3-B38F-BA67CBE9CE57}" type="parTrans" cxnId="{DAD1B843-4528-438D-877E-94E2B5700B02}">
      <dgm:prSet/>
      <dgm:spPr/>
      <dgm:t>
        <a:bodyPr/>
        <a:lstStyle/>
        <a:p>
          <a:endParaRPr lang="en-US"/>
        </a:p>
      </dgm:t>
    </dgm:pt>
    <dgm:pt modelId="{80836542-5866-49D7-8FCF-BD2562348920}" type="sibTrans" cxnId="{DAD1B843-4528-438D-877E-94E2B5700B02}">
      <dgm:prSet/>
      <dgm:spPr/>
      <dgm:t>
        <a:bodyPr/>
        <a:lstStyle/>
        <a:p>
          <a:endParaRPr lang="en-US"/>
        </a:p>
      </dgm:t>
    </dgm:pt>
    <dgm:pt modelId="{AE1122ED-2BC2-41F7-9F71-A30B967A8D24}">
      <dgm:prSet/>
      <dgm:spPr/>
      <dgm:t>
        <a:bodyPr/>
        <a:lstStyle/>
        <a:p>
          <a:pPr>
            <a:lnSpc>
              <a:spcPct val="100000"/>
            </a:lnSpc>
          </a:pPr>
          <a:r>
            <a:rPr lang="en-GB"/>
            <a:t>Because of the potentially wide variety of applications, this layer must provide a wealth of services. Among these services are establishing privacy mechanisms, authenticating the intended communication partners, and determining if adequate resources are present</a:t>
          </a:r>
          <a:endParaRPr lang="en-US"/>
        </a:p>
      </dgm:t>
    </dgm:pt>
    <dgm:pt modelId="{A2D3E548-0E51-4772-BD33-A7299D3ED8AB}" type="parTrans" cxnId="{3B54A45C-35A6-488F-9F29-0091D7D8C142}">
      <dgm:prSet/>
      <dgm:spPr/>
      <dgm:t>
        <a:bodyPr/>
        <a:lstStyle/>
        <a:p>
          <a:endParaRPr lang="en-US"/>
        </a:p>
      </dgm:t>
    </dgm:pt>
    <dgm:pt modelId="{296D42AF-1827-4FAB-9DE0-7334C45D7E75}" type="sibTrans" cxnId="{3B54A45C-35A6-488F-9F29-0091D7D8C142}">
      <dgm:prSet/>
      <dgm:spPr/>
      <dgm:t>
        <a:bodyPr/>
        <a:lstStyle/>
        <a:p>
          <a:endParaRPr lang="en-US"/>
        </a:p>
      </dgm:t>
    </dgm:pt>
    <dgm:pt modelId="{8533FBC3-ED50-486E-A839-6B293C32924B}" type="pres">
      <dgm:prSet presAssocID="{DBD2BAA8-DBDC-4241-A938-6D90AFAB73C0}" presName="root" presStyleCnt="0">
        <dgm:presLayoutVars>
          <dgm:dir/>
          <dgm:resizeHandles val="exact"/>
        </dgm:presLayoutVars>
      </dgm:prSet>
      <dgm:spPr/>
    </dgm:pt>
    <dgm:pt modelId="{0C7165F1-780D-4FB9-890B-266B545E069C}" type="pres">
      <dgm:prSet presAssocID="{BB823E2F-C663-4A87-81DD-F9413C31E2DF}" presName="compNode" presStyleCnt="0"/>
      <dgm:spPr/>
    </dgm:pt>
    <dgm:pt modelId="{CCEB2017-C84E-46E9-B626-FE48425CA68D}" type="pres">
      <dgm:prSet presAssocID="{BB823E2F-C663-4A87-81DD-F9413C31E2DF}" presName="bgRect" presStyleLbl="bgShp" presStyleIdx="0" presStyleCnt="2"/>
      <dgm:spPr/>
    </dgm:pt>
    <dgm:pt modelId="{71260138-34E8-428E-B768-749DEC4C6FF5}" type="pres">
      <dgm:prSet presAssocID="{BB823E2F-C663-4A87-81DD-F9413C31E2D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2655C5B6-BE0F-47A1-8815-4B4E0B8CDE64}" type="pres">
      <dgm:prSet presAssocID="{BB823E2F-C663-4A87-81DD-F9413C31E2DF}" presName="spaceRect" presStyleCnt="0"/>
      <dgm:spPr/>
    </dgm:pt>
    <dgm:pt modelId="{5EE9FA12-CD5D-4268-B5DC-E6E7ADD1660D}" type="pres">
      <dgm:prSet presAssocID="{BB823E2F-C663-4A87-81DD-F9413C31E2DF}" presName="parTx" presStyleLbl="revTx" presStyleIdx="0" presStyleCnt="2">
        <dgm:presLayoutVars>
          <dgm:chMax val="0"/>
          <dgm:chPref val="0"/>
        </dgm:presLayoutVars>
      </dgm:prSet>
      <dgm:spPr/>
    </dgm:pt>
    <dgm:pt modelId="{5AEAB024-220F-44BE-80CF-50324DFB5C17}" type="pres">
      <dgm:prSet presAssocID="{80836542-5866-49D7-8FCF-BD2562348920}" presName="sibTrans" presStyleCnt="0"/>
      <dgm:spPr/>
    </dgm:pt>
    <dgm:pt modelId="{23FDE597-F892-4708-BD74-7830075A000D}" type="pres">
      <dgm:prSet presAssocID="{AE1122ED-2BC2-41F7-9F71-A30B967A8D24}" presName="compNode" presStyleCnt="0"/>
      <dgm:spPr/>
    </dgm:pt>
    <dgm:pt modelId="{170FC9D1-9330-4466-B96A-1FEAF7644450}" type="pres">
      <dgm:prSet presAssocID="{AE1122ED-2BC2-41F7-9F71-A30B967A8D24}" presName="bgRect" presStyleLbl="bgShp" presStyleIdx="1" presStyleCnt="2"/>
      <dgm:spPr/>
    </dgm:pt>
    <dgm:pt modelId="{AB554E97-FFDC-449B-B055-3D6FBF49DE20}" type="pres">
      <dgm:prSet presAssocID="{AE1122ED-2BC2-41F7-9F71-A30B967A8D2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nections"/>
        </a:ext>
      </dgm:extLst>
    </dgm:pt>
    <dgm:pt modelId="{FE3C005D-6E2C-4CA7-8845-A824F102E33A}" type="pres">
      <dgm:prSet presAssocID="{AE1122ED-2BC2-41F7-9F71-A30B967A8D24}" presName="spaceRect" presStyleCnt="0"/>
      <dgm:spPr/>
    </dgm:pt>
    <dgm:pt modelId="{82A0A4A4-09B0-499D-A609-3C21A6A81FBA}" type="pres">
      <dgm:prSet presAssocID="{AE1122ED-2BC2-41F7-9F71-A30B967A8D24}" presName="parTx" presStyleLbl="revTx" presStyleIdx="1" presStyleCnt="2">
        <dgm:presLayoutVars>
          <dgm:chMax val="0"/>
          <dgm:chPref val="0"/>
        </dgm:presLayoutVars>
      </dgm:prSet>
      <dgm:spPr/>
    </dgm:pt>
  </dgm:ptLst>
  <dgm:cxnLst>
    <dgm:cxn modelId="{F565191E-94A1-425F-82F3-137FD59C62A1}" type="presOf" srcId="{DBD2BAA8-DBDC-4241-A938-6D90AFAB73C0}" destId="{8533FBC3-ED50-486E-A839-6B293C32924B}" srcOrd="0" destOrd="0" presId="urn:microsoft.com/office/officeart/2018/2/layout/IconVerticalSolidList"/>
    <dgm:cxn modelId="{35495B32-72CC-4A5E-9442-54D9A62FFC62}" type="presOf" srcId="{BB823E2F-C663-4A87-81DD-F9413C31E2DF}" destId="{5EE9FA12-CD5D-4268-B5DC-E6E7ADD1660D}" srcOrd="0" destOrd="0" presId="urn:microsoft.com/office/officeart/2018/2/layout/IconVerticalSolidList"/>
    <dgm:cxn modelId="{3B54A45C-35A6-488F-9F29-0091D7D8C142}" srcId="{DBD2BAA8-DBDC-4241-A938-6D90AFAB73C0}" destId="{AE1122ED-2BC2-41F7-9F71-A30B967A8D24}" srcOrd="1" destOrd="0" parTransId="{A2D3E548-0E51-4772-BD33-A7299D3ED8AB}" sibTransId="{296D42AF-1827-4FAB-9DE0-7334C45D7E75}"/>
    <dgm:cxn modelId="{DAD1B843-4528-438D-877E-94E2B5700B02}" srcId="{DBD2BAA8-DBDC-4241-A938-6D90AFAB73C0}" destId="{BB823E2F-C663-4A87-81DD-F9413C31E2DF}" srcOrd="0" destOrd="0" parTransId="{851D6954-3C7F-47A3-B38F-BA67CBE9CE57}" sibTransId="{80836542-5866-49D7-8FCF-BD2562348920}"/>
    <dgm:cxn modelId="{0C5E2786-D0B6-4395-B836-0967255E0BA8}" type="presOf" srcId="{AE1122ED-2BC2-41F7-9F71-A30B967A8D24}" destId="{82A0A4A4-09B0-499D-A609-3C21A6A81FBA}" srcOrd="0" destOrd="0" presId="urn:microsoft.com/office/officeart/2018/2/layout/IconVerticalSolidList"/>
    <dgm:cxn modelId="{FF1E3E7B-984D-4D7A-B87C-2508F01E7D70}" type="presParOf" srcId="{8533FBC3-ED50-486E-A839-6B293C32924B}" destId="{0C7165F1-780D-4FB9-890B-266B545E069C}" srcOrd="0" destOrd="0" presId="urn:microsoft.com/office/officeart/2018/2/layout/IconVerticalSolidList"/>
    <dgm:cxn modelId="{C29840A6-B324-4007-9A7C-1705D93BD1CE}" type="presParOf" srcId="{0C7165F1-780D-4FB9-890B-266B545E069C}" destId="{CCEB2017-C84E-46E9-B626-FE48425CA68D}" srcOrd="0" destOrd="0" presId="urn:microsoft.com/office/officeart/2018/2/layout/IconVerticalSolidList"/>
    <dgm:cxn modelId="{C966507F-7FAC-4169-9D9B-BC1D55B9E8E4}" type="presParOf" srcId="{0C7165F1-780D-4FB9-890B-266B545E069C}" destId="{71260138-34E8-428E-B768-749DEC4C6FF5}" srcOrd="1" destOrd="0" presId="urn:microsoft.com/office/officeart/2018/2/layout/IconVerticalSolidList"/>
    <dgm:cxn modelId="{78FC11BA-F2C3-42BC-AD66-1EB03FAC0643}" type="presParOf" srcId="{0C7165F1-780D-4FB9-890B-266B545E069C}" destId="{2655C5B6-BE0F-47A1-8815-4B4E0B8CDE64}" srcOrd="2" destOrd="0" presId="urn:microsoft.com/office/officeart/2018/2/layout/IconVerticalSolidList"/>
    <dgm:cxn modelId="{8AD703BC-A610-4EE3-88D3-D69240AF6A26}" type="presParOf" srcId="{0C7165F1-780D-4FB9-890B-266B545E069C}" destId="{5EE9FA12-CD5D-4268-B5DC-E6E7ADD1660D}" srcOrd="3" destOrd="0" presId="urn:microsoft.com/office/officeart/2018/2/layout/IconVerticalSolidList"/>
    <dgm:cxn modelId="{D6DB8D5E-33E4-40C3-BBBA-0C3AA0372589}" type="presParOf" srcId="{8533FBC3-ED50-486E-A839-6B293C32924B}" destId="{5AEAB024-220F-44BE-80CF-50324DFB5C17}" srcOrd="1" destOrd="0" presId="urn:microsoft.com/office/officeart/2018/2/layout/IconVerticalSolidList"/>
    <dgm:cxn modelId="{2F12EB5F-CEA3-410F-B30D-4A5F73E70919}" type="presParOf" srcId="{8533FBC3-ED50-486E-A839-6B293C32924B}" destId="{23FDE597-F892-4708-BD74-7830075A000D}" srcOrd="2" destOrd="0" presId="urn:microsoft.com/office/officeart/2018/2/layout/IconVerticalSolidList"/>
    <dgm:cxn modelId="{94023843-9E61-4FB3-81E0-D691110ED1E9}" type="presParOf" srcId="{23FDE597-F892-4708-BD74-7830075A000D}" destId="{170FC9D1-9330-4466-B96A-1FEAF7644450}" srcOrd="0" destOrd="0" presId="urn:microsoft.com/office/officeart/2018/2/layout/IconVerticalSolidList"/>
    <dgm:cxn modelId="{65B110AA-4C30-4824-8FEA-C79625ED70FB}" type="presParOf" srcId="{23FDE597-F892-4708-BD74-7830075A000D}" destId="{AB554E97-FFDC-449B-B055-3D6FBF49DE20}" srcOrd="1" destOrd="0" presId="urn:microsoft.com/office/officeart/2018/2/layout/IconVerticalSolidList"/>
    <dgm:cxn modelId="{2A2B91D4-DA8D-4F8F-9588-387ED7ABC115}" type="presParOf" srcId="{23FDE597-F892-4708-BD74-7830075A000D}" destId="{FE3C005D-6E2C-4CA7-8845-A824F102E33A}" srcOrd="2" destOrd="0" presId="urn:microsoft.com/office/officeart/2018/2/layout/IconVerticalSolidList"/>
    <dgm:cxn modelId="{93055B70-BF0B-4EF1-BEEF-BCACD3C9430B}" type="presParOf" srcId="{23FDE597-F892-4708-BD74-7830075A000D}" destId="{82A0A4A4-09B0-499D-A609-3C21A6A81FB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6BA3368-9284-4361-BA0F-A92435D85DA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63E62C9-38CC-4465-AB04-354BA3FB6EE9}">
      <dgm:prSet/>
      <dgm:spPr/>
      <dgm:t>
        <a:bodyPr/>
        <a:lstStyle/>
        <a:p>
          <a:pPr>
            <a:lnSpc>
              <a:spcPct val="100000"/>
            </a:lnSpc>
          </a:pPr>
          <a:r>
            <a:rPr lang="en-GB"/>
            <a:t>Performs data transformations to provide common interface for user applications, including services such as reformatting data compression and encryption</a:t>
          </a:r>
          <a:endParaRPr lang="en-US"/>
        </a:p>
      </dgm:t>
    </dgm:pt>
    <dgm:pt modelId="{C8F64317-89E8-46C0-AB6C-EF99621AA496}" type="parTrans" cxnId="{31999F5D-8CD6-467D-853B-81787452E0FB}">
      <dgm:prSet/>
      <dgm:spPr/>
      <dgm:t>
        <a:bodyPr/>
        <a:lstStyle/>
        <a:p>
          <a:endParaRPr lang="en-US"/>
        </a:p>
      </dgm:t>
    </dgm:pt>
    <dgm:pt modelId="{CB44EA1E-EE8C-468C-AEF9-9326FD39C39E}" type="sibTrans" cxnId="{31999F5D-8CD6-467D-853B-81787452E0FB}">
      <dgm:prSet/>
      <dgm:spPr/>
      <dgm:t>
        <a:bodyPr/>
        <a:lstStyle/>
        <a:p>
          <a:endParaRPr lang="en-US"/>
        </a:p>
      </dgm:t>
    </dgm:pt>
    <dgm:pt modelId="{AA5D6AB7-7EFC-4401-A015-56AD3C2A9476}" type="pres">
      <dgm:prSet presAssocID="{A6BA3368-9284-4361-BA0F-A92435D85DAF}" presName="root" presStyleCnt="0">
        <dgm:presLayoutVars>
          <dgm:dir/>
          <dgm:resizeHandles val="exact"/>
        </dgm:presLayoutVars>
      </dgm:prSet>
      <dgm:spPr/>
    </dgm:pt>
    <dgm:pt modelId="{51575DC4-C960-4F5C-91EA-A94C7A0F153A}" type="pres">
      <dgm:prSet presAssocID="{F63E62C9-38CC-4465-AB04-354BA3FB6EE9}" presName="compNode" presStyleCnt="0"/>
      <dgm:spPr/>
    </dgm:pt>
    <dgm:pt modelId="{2B210839-8673-49F3-8FB8-C2777EAD5BA1}" type="pres">
      <dgm:prSet presAssocID="{F63E62C9-38CC-4465-AB04-354BA3FB6EE9}" presName="bgRect" presStyleLbl="bgShp" presStyleIdx="0" presStyleCnt="1"/>
      <dgm:spPr/>
    </dgm:pt>
    <dgm:pt modelId="{2039A6A9-12F3-45BA-B570-8576DF371B62}" type="pres">
      <dgm:prSet presAssocID="{F63E62C9-38CC-4465-AB04-354BA3FB6EE9}"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FDD46473-7593-4505-A6D0-0249DC081236}" type="pres">
      <dgm:prSet presAssocID="{F63E62C9-38CC-4465-AB04-354BA3FB6EE9}" presName="spaceRect" presStyleCnt="0"/>
      <dgm:spPr/>
    </dgm:pt>
    <dgm:pt modelId="{2188A633-1239-42FF-A89E-C3B9192B49AE}" type="pres">
      <dgm:prSet presAssocID="{F63E62C9-38CC-4465-AB04-354BA3FB6EE9}" presName="parTx" presStyleLbl="revTx" presStyleIdx="0" presStyleCnt="1">
        <dgm:presLayoutVars>
          <dgm:chMax val="0"/>
          <dgm:chPref val="0"/>
        </dgm:presLayoutVars>
      </dgm:prSet>
      <dgm:spPr/>
    </dgm:pt>
  </dgm:ptLst>
  <dgm:cxnLst>
    <dgm:cxn modelId="{31999F5D-8CD6-467D-853B-81787452E0FB}" srcId="{A6BA3368-9284-4361-BA0F-A92435D85DAF}" destId="{F63E62C9-38CC-4465-AB04-354BA3FB6EE9}" srcOrd="0" destOrd="0" parTransId="{C8F64317-89E8-46C0-AB6C-EF99621AA496}" sibTransId="{CB44EA1E-EE8C-468C-AEF9-9326FD39C39E}"/>
    <dgm:cxn modelId="{B559836B-DFF5-4773-8CF5-F34C6BBA97FE}" type="presOf" srcId="{F63E62C9-38CC-4465-AB04-354BA3FB6EE9}" destId="{2188A633-1239-42FF-A89E-C3B9192B49AE}" srcOrd="0" destOrd="0" presId="urn:microsoft.com/office/officeart/2018/2/layout/IconVerticalSolidList"/>
    <dgm:cxn modelId="{378FB7A4-78AA-473B-A582-55AD7BC2A374}" type="presOf" srcId="{A6BA3368-9284-4361-BA0F-A92435D85DAF}" destId="{AA5D6AB7-7EFC-4401-A015-56AD3C2A9476}" srcOrd="0" destOrd="0" presId="urn:microsoft.com/office/officeart/2018/2/layout/IconVerticalSolidList"/>
    <dgm:cxn modelId="{F13FC284-5AA5-464E-9064-246574498F63}" type="presParOf" srcId="{AA5D6AB7-7EFC-4401-A015-56AD3C2A9476}" destId="{51575DC4-C960-4F5C-91EA-A94C7A0F153A}" srcOrd="0" destOrd="0" presId="urn:microsoft.com/office/officeart/2018/2/layout/IconVerticalSolidList"/>
    <dgm:cxn modelId="{F3FE693E-F256-4EFE-BA8D-BB5A9D8FC5E8}" type="presParOf" srcId="{51575DC4-C960-4F5C-91EA-A94C7A0F153A}" destId="{2B210839-8673-49F3-8FB8-C2777EAD5BA1}" srcOrd="0" destOrd="0" presId="urn:microsoft.com/office/officeart/2018/2/layout/IconVerticalSolidList"/>
    <dgm:cxn modelId="{F42FC94D-8F70-48B2-ACE0-A7B24A621A69}" type="presParOf" srcId="{51575DC4-C960-4F5C-91EA-A94C7A0F153A}" destId="{2039A6A9-12F3-45BA-B570-8576DF371B62}" srcOrd="1" destOrd="0" presId="urn:microsoft.com/office/officeart/2018/2/layout/IconVerticalSolidList"/>
    <dgm:cxn modelId="{83C633C8-5EFA-47FE-BA2E-A02B03BBC225}" type="presParOf" srcId="{51575DC4-C960-4F5C-91EA-A94C7A0F153A}" destId="{FDD46473-7593-4505-A6D0-0249DC081236}" srcOrd="2" destOrd="0" presId="urn:microsoft.com/office/officeart/2018/2/layout/IconVerticalSolidList"/>
    <dgm:cxn modelId="{089A19D1-C7B8-4995-9EF7-1730B2D93750}" type="presParOf" srcId="{51575DC4-C960-4F5C-91EA-A94C7A0F153A}" destId="{2188A633-1239-42FF-A89E-C3B9192B49A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7FC5DC6-1720-4A27-92EB-6BFF2933A55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A1FCD810-25AF-4C2E-8DE0-83ABEC4BCF00}">
      <dgm:prSet/>
      <dgm:spPr/>
      <dgm:t>
        <a:bodyPr/>
        <a:lstStyle/>
        <a:p>
          <a:pPr>
            <a:lnSpc>
              <a:spcPct val="100000"/>
            </a:lnSpc>
          </a:pPr>
          <a:r>
            <a:rPr lang="en-GB"/>
            <a:t>Establishes, manages, and ends user connections and manages the interaction between systems</a:t>
          </a:r>
          <a:endParaRPr lang="en-US"/>
        </a:p>
      </dgm:t>
    </dgm:pt>
    <dgm:pt modelId="{67871660-C23D-488B-856F-17FF7C930C79}" type="parTrans" cxnId="{B24D7AA3-3EED-40E0-9940-2F44239236EC}">
      <dgm:prSet/>
      <dgm:spPr/>
      <dgm:t>
        <a:bodyPr/>
        <a:lstStyle/>
        <a:p>
          <a:endParaRPr lang="en-US"/>
        </a:p>
      </dgm:t>
    </dgm:pt>
    <dgm:pt modelId="{E7EAC318-D143-4D23-A1EF-3B32E2417431}" type="sibTrans" cxnId="{B24D7AA3-3EED-40E0-9940-2F44239236EC}">
      <dgm:prSet/>
      <dgm:spPr/>
      <dgm:t>
        <a:bodyPr/>
        <a:lstStyle/>
        <a:p>
          <a:endParaRPr lang="en-US"/>
        </a:p>
      </dgm:t>
    </dgm:pt>
    <dgm:pt modelId="{484E7F83-9271-4323-B28A-AF45C197D53B}">
      <dgm:prSet/>
      <dgm:spPr/>
      <dgm:t>
        <a:bodyPr/>
        <a:lstStyle/>
        <a:p>
          <a:pPr>
            <a:lnSpc>
              <a:spcPct val="100000"/>
            </a:lnSpc>
          </a:pPr>
          <a:r>
            <a:rPr lang="en-GB"/>
            <a:t>Services include such things as establishing communications as full or half duplex and grouping data</a:t>
          </a:r>
          <a:endParaRPr lang="en-US"/>
        </a:p>
      </dgm:t>
    </dgm:pt>
    <dgm:pt modelId="{8D424C03-D8A2-4720-98B5-768EBBC37092}" type="parTrans" cxnId="{105014A2-5AD7-417F-A9F7-499C60D02FD7}">
      <dgm:prSet/>
      <dgm:spPr/>
      <dgm:t>
        <a:bodyPr/>
        <a:lstStyle/>
        <a:p>
          <a:endParaRPr lang="en-US"/>
        </a:p>
      </dgm:t>
    </dgm:pt>
    <dgm:pt modelId="{2F78D647-EF2B-4EAF-A71D-6E5AAE486BC7}" type="sibTrans" cxnId="{105014A2-5AD7-417F-A9F7-499C60D02FD7}">
      <dgm:prSet/>
      <dgm:spPr/>
      <dgm:t>
        <a:bodyPr/>
        <a:lstStyle/>
        <a:p>
          <a:endParaRPr lang="en-US"/>
        </a:p>
      </dgm:t>
    </dgm:pt>
    <dgm:pt modelId="{1953049C-BC03-4C42-91B7-75ABC06DD123}" type="pres">
      <dgm:prSet presAssocID="{67FC5DC6-1720-4A27-92EB-6BFF2933A559}" presName="root" presStyleCnt="0">
        <dgm:presLayoutVars>
          <dgm:dir/>
          <dgm:resizeHandles val="exact"/>
        </dgm:presLayoutVars>
      </dgm:prSet>
      <dgm:spPr/>
    </dgm:pt>
    <dgm:pt modelId="{40196E31-B004-45CA-85EA-05D840F773FF}" type="pres">
      <dgm:prSet presAssocID="{A1FCD810-25AF-4C2E-8DE0-83ABEC4BCF00}" presName="compNode" presStyleCnt="0"/>
      <dgm:spPr/>
    </dgm:pt>
    <dgm:pt modelId="{322A5609-B617-4315-B42B-7B75443D34F7}" type="pres">
      <dgm:prSet presAssocID="{A1FCD810-25AF-4C2E-8DE0-83ABEC4BCF00}" presName="bgRect" presStyleLbl="bgShp" presStyleIdx="0" presStyleCnt="2"/>
      <dgm:spPr/>
    </dgm:pt>
    <dgm:pt modelId="{A7F0C9FF-574A-4FE5-8C2D-410497B048B2}" type="pres">
      <dgm:prSet presAssocID="{A1FCD810-25AF-4C2E-8DE0-83ABEC4BCF0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Network"/>
        </a:ext>
      </dgm:extLst>
    </dgm:pt>
    <dgm:pt modelId="{E0BD612D-C228-459D-83C6-C7696B529BA5}" type="pres">
      <dgm:prSet presAssocID="{A1FCD810-25AF-4C2E-8DE0-83ABEC4BCF00}" presName="spaceRect" presStyleCnt="0"/>
      <dgm:spPr/>
    </dgm:pt>
    <dgm:pt modelId="{7AB6ACEC-34A4-4517-BE8C-5CFBA3C88BE9}" type="pres">
      <dgm:prSet presAssocID="{A1FCD810-25AF-4C2E-8DE0-83ABEC4BCF00}" presName="parTx" presStyleLbl="revTx" presStyleIdx="0" presStyleCnt="2">
        <dgm:presLayoutVars>
          <dgm:chMax val="0"/>
          <dgm:chPref val="0"/>
        </dgm:presLayoutVars>
      </dgm:prSet>
      <dgm:spPr/>
    </dgm:pt>
    <dgm:pt modelId="{29A0201C-FC21-4882-B099-5D85E64CEFBA}" type="pres">
      <dgm:prSet presAssocID="{E7EAC318-D143-4D23-A1EF-3B32E2417431}" presName="sibTrans" presStyleCnt="0"/>
      <dgm:spPr/>
    </dgm:pt>
    <dgm:pt modelId="{88DA7B37-4D8F-4F02-98B6-36589C68965E}" type="pres">
      <dgm:prSet presAssocID="{484E7F83-9271-4323-B28A-AF45C197D53B}" presName="compNode" presStyleCnt="0"/>
      <dgm:spPr/>
    </dgm:pt>
    <dgm:pt modelId="{EC01F454-F28F-4D33-8F22-8F974900A942}" type="pres">
      <dgm:prSet presAssocID="{484E7F83-9271-4323-B28A-AF45C197D53B}" presName="bgRect" presStyleLbl="bgShp" presStyleIdx="1" presStyleCnt="2"/>
      <dgm:spPr/>
    </dgm:pt>
    <dgm:pt modelId="{36C5B0CE-9244-4A16-BD86-15732A52673D}" type="pres">
      <dgm:prSet presAssocID="{484E7F83-9271-4323-B28A-AF45C197D53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owchart"/>
        </a:ext>
      </dgm:extLst>
    </dgm:pt>
    <dgm:pt modelId="{1A8B6D0F-54CE-433B-ABD4-8A3088F64DF4}" type="pres">
      <dgm:prSet presAssocID="{484E7F83-9271-4323-B28A-AF45C197D53B}" presName="spaceRect" presStyleCnt="0"/>
      <dgm:spPr/>
    </dgm:pt>
    <dgm:pt modelId="{528E95DF-0510-4FB8-9460-CF0EC5DFA397}" type="pres">
      <dgm:prSet presAssocID="{484E7F83-9271-4323-B28A-AF45C197D53B}" presName="parTx" presStyleLbl="revTx" presStyleIdx="1" presStyleCnt="2">
        <dgm:presLayoutVars>
          <dgm:chMax val="0"/>
          <dgm:chPref val="0"/>
        </dgm:presLayoutVars>
      </dgm:prSet>
      <dgm:spPr/>
    </dgm:pt>
  </dgm:ptLst>
  <dgm:cxnLst>
    <dgm:cxn modelId="{3B8D9E1C-B28C-4BC2-9FEC-2DCB00BCE8A1}" type="presOf" srcId="{67FC5DC6-1720-4A27-92EB-6BFF2933A559}" destId="{1953049C-BC03-4C42-91B7-75ABC06DD123}" srcOrd="0" destOrd="0" presId="urn:microsoft.com/office/officeart/2018/2/layout/IconVerticalSolidList"/>
    <dgm:cxn modelId="{06F6A043-66BC-410E-AD1D-0107AF3D8784}" type="presOf" srcId="{A1FCD810-25AF-4C2E-8DE0-83ABEC4BCF00}" destId="{7AB6ACEC-34A4-4517-BE8C-5CFBA3C88BE9}" srcOrd="0" destOrd="0" presId="urn:microsoft.com/office/officeart/2018/2/layout/IconVerticalSolidList"/>
    <dgm:cxn modelId="{105014A2-5AD7-417F-A9F7-499C60D02FD7}" srcId="{67FC5DC6-1720-4A27-92EB-6BFF2933A559}" destId="{484E7F83-9271-4323-B28A-AF45C197D53B}" srcOrd="1" destOrd="0" parTransId="{8D424C03-D8A2-4720-98B5-768EBBC37092}" sibTransId="{2F78D647-EF2B-4EAF-A71D-6E5AAE486BC7}"/>
    <dgm:cxn modelId="{B24D7AA3-3EED-40E0-9940-2F44239236EC}" srcId="{67FC5DC6-1720-4A27-92EB-6BFF2933A559}" destId="{A1FCD810-25AF-4C2E-8DE0-83ABEC4BCF00}" srcOrd="0" destOrd="0" parTransId="{67871660-C23D-488B-856F-17FF7C930C79}" sibTransId="{E7EAC318-D143-4D23-A1EF-3B32E2417431}"/>
    <dgm:cxn modelId="{08C15FCF-549D-4229-B688-95F7FE14054B}" type="presOf" srcId="{484E7F83-9271-4323-B28A-AF45C197D53B}" destId="{528E95DF-0510-4FB8-9460-CF0EC5DFA397}" srcOrd="0" destOrd="0" presId="urn:microsoft.com/office/officeart/2018/2/layout/IconVerticalSolidList"/>
    <dgm:cxn modelId="{34E3F1E9-CB33-476B-9A67-431026D78A0D}" type="presParOf" srcId="{1953049C-BC03-4C42-91B7-75ABC06DD123}" destId="{40196E31-B004-45CA-85EA-05D840F773FF}" srcOrd="0" destOrd="0" presId="urn:microsoft.com/office/officeart/2018/2/layout/IconVerticalSolidList"/>
    <dgm:cxn modelId="{5E4F9A77-0E97-4378-A574-26B4375242B4}" type="presParOf" srcId="{40196E31-B004-45CA-85EA-05D840F773FF}" destId="{322A5609-B617-4315-B42B-7B75443D34F7}" srcOrd="0" destOrd="0" presId="urn:microsoft.com/office/officeart/2018/2/layout/IconVerticalSolidList"/>
    <dgm:cxn modelId="{E6CA10B6-3004-4FD1-8E94-D4F9EB9A298B}" type="presParOf" srcId="{40196E31-B004-45CA-85EA-05D840F773FF}" destId="{A7F0C9FF-574A-4FE5-8C2D-410497B048B2}" srcOrd="1" destOrd="0" presId="urn:microsoft.com/office/officeart/2018/2/layout/IconVerticalSolidList"/>
    <dgm:cxn modelId="{7D8AD250-66E3-40F4-AA9E-5AD8477790BF}" type="presParOf" srcId="{40196E31-B004-45CA-85EA-05D840F773FF}" destId="{E0BD612D-C228-459D-83C6-C7696B529BA5}" srcOrd="2" destOrd="0" presId="urn:microsoft.com/office/officeart/2018/2/layout/IconVerticalSolidList"/>
    <dgm:cxn modelId="{E804303E-079A-4B04-9F45-295E4F7B0781}" type="presParOf" srcId="{40196E31-B004-45CA-85EA-05D840F773FF}" destId="{7AB6ACEC-34A4-4517-BE8C-5CFBA3C88BE9}" srcOrd="3" destOrd="0" presId="urn:microsoft.com/office/officeart/2018/2/layout/IconVerticalSolidList"/>
    <dgm:cxn modelId="{9553593A-B315-43A8-AA5E-6C121CC5E1AB}" type="presParOf" srcId="{1953049C-BC03-4C42-91B7-75ABC06DD123}" destId="{29A0201C-FC21-4882-B099-5D85E64CEFBA}" srcOrd="1" destOrd="0" presId="urn:microsoft.com/office/officeart/2018/2/layout/IconVerticalSolidList"/>
    <dgm:cxn modelId="{C75DB821-50D7-4340-AAC9-3E0ACC031825}" type="presParOf" srcId="{1953049C-BC03-4C42-91B7-75ABC06DD123}" destId="{88DA7B37-4D8F-4F02-98B6-36589C68965E}" srcOrd="2" destOrd="0" presId="urn:microsoft.com/office/officeart/2018/2/layout/IconVerticalSolidList"/>
    <dgm:cxn modelId="{3284DFF5-2139-4138-A897-E9DE6BB8C6AC}" type="presParOf" srcId="{88DA7B37-4D8F-4F02-98B6-36589C68965E}" destId="{EC01F454-F28F-4D33-8F22-8F974900A942}" srcOrd="0" destOrd="0" presId="urn:microsoft.com/office/officeart/2018/2/layout/IconVerticalSolidList"/>
    <dgm:cxn modelId="{1609DFE7-B8E5-441B-A7ED-63FD540F2884}" type="presParOf" srcId="{88DA7B37-4D8F-4F02-98B6-36589C68965E}" destId="{36C5B0CE-9244-4A16-BD86-15732A52673D}" srcOrd="1" destOrd="0" presId="urn:microsoft.com/office/officeart/2018/2/layout/IconVerticalSolidList"/>
    <dgm:cxn modelId="{A45A8F70-01A2-4777-9C9E-B40E25DEC8D6}" type="presParOf" srcId="{88DA7B37-4D8F-4F02-98B6-36589C68965E}" destId="{1A8B6D0F-54CE-433B-ABD4-8A3088F64DF4}" srcOrd="2" destOrd="0" presId="urn:microsoft.com/office/officeart/2018/2/layout/IconVerticalSolidList"/>
    <dgm:cxn modelId="{D09B9E54-CC4A-4335-BF1F-EFE9D29CA155}" type="presParOf" srcId="{88DA7B37-4D8F-4F02-98B6-36589C68965E}" destId="{528E95DF-0510-4FB8-9460-CF0EC5DFA39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CEA0A74-B767-4720-8397-46F87EB9D42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DDD391A-F82B-45A2-BB03-D0137989BC72}">
      <dgm:prSet/>
      <dgm:spPr/>
      <dgm:t>
        <a:bodyPr/>
        <a:lstStyle/>
        <a:p>
          <a:pPr>
            <a:lnSpc>
              <a:spcPct val="100000"/>
            </a:lnSpc>
          </a:pPr>
          <a:r>
            <a:rPr lang="en-GB"/>
            <a:t>Insulates the three upper layers (7 to 5) from having to deal with the complexities of layers 1 to 3 by providing the functions necessary to guarantee a reliable network link.</a:t>
          </a:r>
          <a:endParaRPr lang="en-US"/>
        </a:p>
      </dgm:t>
    </dgm:pt>
    <dgm:pt modelId="{18E6960E-ED53-44D8-A2DB-5E37AE55211B}" type="parTrans" cxnId="{B92EF350-4BEA-4FE6-AA23-3EAAAF42A4D1}">
      <dgm:prSet/>
      <dgm:spPr/>
      <dgm:t>
        <a:bodyPr/>
        <a:lstStyle/>
        <a:p>
          <a:endParaRPr lang="en-US"/>
        </a:p>
      </dgm:t>
    </dgm:pt>
    <dgm:pt modelId="{C1C0A70A-A609-42C8-B8F2-4C39603C0D33}" type="sibTrans" cxnId="{B92EF350-4BEA-4FE6-AA23-3EAAAF42A4D1}">
      <dgm:prSet/>
      <dgm:spPr/>
      <dgm:t>
        <a:bodyPr/>
        <a:lstStyle/>
        <a:p>
          <a:endParaRPr lang="en-US"/>
        </a:p>
      </dgm:t>
    </dgm:pt>
    <dgm:pt modelId="{161C992A-F7B7-41AE-932A-2025FDA021D2}">
      <dgm:prSet/>
      <dgm:spPr/>
      <dgm:t>
        <a:bodyPr/>
        <a:lstStyle/>
        <a:p>
          <a:pPr>
            <a:lnSpc>
              <a:spcPct val="100000"/>
            </a:lnSpc>
          </a:pPr>
          <a:r>
            <a:rPr lang="en-GB"/>
            <a:t>Among other functions, this layer provides error recovery and flow control between the two end points of the network connection</a:t>
          </a:r>
          <a:endParaRPr lang="en-US"/>
        </a:p>
      </dgm:t>
    </dgm:pt>
    <dgm:pt modelId="{7B3EC978-A625-4780-AFCE-274CEB76F073}" type="parTrans" cxnId="{F3F7CF54-EC3E-40C2-BBC6-E23881968C14}">
      <dgm:prSet/>
      <dgm:spPr/>
      <dgm:t>
        <a:bodyPr/>
        <a:lstStyle/>
        <a:p>
          <a:endParaRPr lang="en-US"/>
        </a:p>
      </dgm:t>
    </dgm:pt>
    <dgm:pt modelId="{D01ABE88-DB8D-48B0-A321-8B383EA92E47}" type="sibTrans" cxnId="{F3F7CF54-EC3E-40C2-BBC6-E23881968C14}">
      <dgm:prSet/>
      <dgm:spPr/>
      <dgm:t>
        <a:bodyPr/>
        <a:lstStyle/>
        <a:p>
          <a:endParaRPr lang="en-US"/>
        </a:p>
      </dgm:t>
    </dgm:pt>
    <dgm:pt modelId="{38CDBD4A-781E-4398-B041-B5C4A7E447D5}" type="pres">
      <dgm:prSet presAssocID="{2CEA0A74-B767-4720-8397-46F87EB9D424}" presName="root" presStyleCnt="0">
        <dgm:presLayoutVars>
          <dgm:dir/>
          <dgm:resizeHandles val="exact"/>
        </dgm:presLayoutVars>
      </dgm:prSet>
      <dgm:spPr/>
    </dgm:pt>
    <dgm:pt modelId="{90C66A18-ECC1-44F0-A9C3-39336B27A458}" type="pres">
      <dgm:prSet presAssocID="{4DDD391A-F82B-45A2-BB03-D0137989BC72}" presName="compNode" presStyleCnt="0"/>
      <dgm:spPr/>
    </dgm:pt>
    <dgm:pt modelId="{A987440E-D1E3-4BBA-8A12-806034EB81CB}" type="pres">
      <dgm:prSet presAssocID="{4DDD391A-F82B-45A2-BB03-D0137989BC72}" presName="bgRect" presStyleLbl="bgShp" presStyleIdx="0" presStyleCnt="2"/>
      <dgm:spPr/>
    </dgm:pt>
    <dgm:pt modelId="{4C6B16EB-0CA1-403C-8C04-F22528089B7B}" type="pres">
      <dgm:prSet presAssocID="{4DDD391A-F82B-45A2-BB03-D0137989BC7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y"/>
        </a:ext>
      </dgm:extLst>
    </dgm:pt>
    <dgm:pt modelId="{8AF6F619-E102-4286-997B-3A9AEA213A30}" type="pres">
      <dgm:prSet presAssocID="{4DDD391A-F82B-45A2-BB03-D0137989BC72}" presName="spaceRect" presStyleCnt="0"/>
      <dgm:spPr/>
    </dgm:pt>
    <dgm:pt modelId="{8BABBB68-0B37-4927-ADA4-BDF263BA6DC6}" type="pres">
      <dgm:prSet presAssocID="{4DDD391A-F82B-45A2-BB03-D0137989BC72}" presName="parTx" presStyleLbl="revTx" presStyleIdx="0" presStyleCnt="2">
        <dgm:presLayoutVars>
          <dgm:chMax val="0"/>
          <dgm:chPref val="0"/>
        </dgm:presLayoutVars>
      </dgm:prSet>
      <dgm:spPr/>
    </dgm:pt>
    <dgm:pt modelId="{10ABF159-FF5D-4CCF-9A4D-85F5A76C3F7A}" type="pres">
      <dgm:prSet presAssocID="{C1C0A70A-A609-42C8-B8F2-4C39603C0D33}" presName="sibTrans" presStyleCnt="0"/>
      <dgm:spPr/>
    </dgm:pt>
    <dgm:pt modelId="{4DF425F4-C19A-4278-9CBA-E640BE1222E5}" type="pres">
      <dgm:prSet presAssocID="{161C992A-F7B7-41AE-932A-2025FDA021D2}" presName="compNode" presStyleCnt="0"/>
      <dgm:spPr/>
    </dgm:pt>
    <dgm:pt modelId="{4C4DE02A-0B44-4C5E-BE2C-EE2201DB3128}" type="pres">
      <dgm:prSet presAssocID="{161C992A-F7B7-41AE-932A-2025FDA021D2}" presName="bgRect" presStyleLbl="bgShp" presStyleIdx="1" presStyleCnt="2"/>
      <dgm:spPr/>
    </dgm:pt>
    <dgm:pt modelId="{744ACD27-A678-40A8-AD17-DCBE1D6598B0}" type="pres">
      <dgm:prSet presAssocID="{161C992A-F7B7-41AE-932A-2025FDA021D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sconnected"/>
        </a:ext>
      </dgm:extLst>
    </dgm:pt>
    <dgm:pt modelId="{AA4A4D6C-AA83-4ABF-B8B5-1AFEED701791}" type="pres">
      <dgm:prSet presAssocID="{161C992A-F7B7-41AE-932A-2025FDA021D2}" presName="spaceRect" presStyleCnt="0"/>
      <dgm:spPr/>
    </dgm:pt>
    <dgm:pt modelId="{590F0040-EB01-4DEC-BAB0-414C28C77776}" type="pres">
      <dgm:prSet presAssocID="{161C992A-F7B7-41AE-932A-2025FDA021D2}" presName="parTx" presStyleLbl="revTx" presStyleIdx="1" presStyleCnt="2">
        <dgm:presLayoutVars>
          <dgm:chMax val="0"/>
          <dgm:chPref val="0"/>
        </dgm:presLayoutVars>
      </dgm:prSet>
      <dgm:spPr/>
    </dgm:pt>
  </dgm:ptLst>
  <dgm:cxnLst>
    <dgm:cxn modelId="{504FEC08-DB04-4AFE-A023-42FE8CB253AB}" type="presOf" srcId="{161C992A-F7B7-41AE-932A-2025FDA021D2}" destId="{590F0040-EB01-4DEC-BAB0-414C28C77776}" srcOrd="0" destOrd="0" presId="urn:microsoft.com/office/officeart/2018/2/layout/IconVerticalSolidList"/>
    <dgm:cxn modelId="{840B9E21-F9BA-44B5-A6E9-2D099C1B80C4}" type="presOf" srcId="{2CEA0A74-B767-4720-8397-46F87EB9D424}" destId="{38CDBD4A-781E-4398-B041-B5C4A7E447D5}" srcOrd="0" destOrd="0" presId="urn:microsoft.com/office/officeart/2018/2/layout/IconVerticalSolidList"/>
    <dgm:cxn modelId="{B92EF350-4BEA-4FE6-AA23-3EAAAF42A4D1}" srcId="{2CEA0A74-B767-4720-8397-46F87EB9D424}" destId="{4DDD391A-F82B-45A2-BB03-D0137989BC72}" srcOrd="0" destOrd="0" parTransId="{18E6960E-ED53-44D8-A2DB-5E37AE55211B}" sibTransId="{C1C0A70A-A609-42C8-B8F2-4C39603C0D33}"/>
    <dgm:cxn modelId="{F3F7CF54-EC3E-40C2-BBC6-E23881968C14}" srcId="{2CEA0A74-B767-4720-8397-46F87EB9D424}" destId="{161C992A-F7B7-41AE-932A-2025FDA021D2}" srcOrd="1" destOrd="0" parTransId="{7B3EC978-A625-4780-AFCE-274CEB76F073}" sibTransId="{D01ABE88-DB8D-48B0-A321-8B383EA92E47}"/>
    <dgm:cxn modelId="{7BC845C3-696F-4B48-9A48-17F0C3558870}" type="presOf" srcId="{4DDD391A-F82B-45A2-BB03-D0137989BC72}" destId="{8BABBB68-0B37-4927-ADA4-BDF263BA6DC6}" srcOrd="0" destOrd="0" presId="urn:microsoft.com/office/officeart/2018/2/layout/IconVerticalSolidList"/>
    <dgm:cxn modelId="{3F079044-406D-49A8-BA7E-FCDA5AE251B6}" type="presParOf" srcId="{38CDBD4A-781E-4398-B041-B5C4A7E447D5}" destId="{90C66A18-ECC1-44F0-A9C3-39336B27A458}" srcOrd="0" destOrd="0" presId="urn:microsoft.com/office/officeart/2018/2/layout/IconVerticalSolidList"/>
    <dgm:cxn modelId="{0D0E34F8-8FF9-4BFC-9379-DBB5CED44BE5}" type="presParOf" srcId="{90C66A18-ECC1-44F0-A9C3-39336B27A458}" destId="{A987440E-D1E3-4BBA-8A12-806034EB81CB}" srcOrd="0" destOrd="0" presId="urn:microsoft.com/office/officeart/2018/2/layout/IconVerticalSolidList"/>
    <dgm:cxn modelId="{6FC4308E-9831-44BC-94AE-89300DC8594A}" type="presParOf" srcId="{90C66A18-ECC1-44F0-A9C3-39336B27A458}" destId="{4C6B16EB-0CA1-403C-8C04-F22528089B7B}" srcOrd="1" destOrd="0" presId="urn:microsoft.com/office/officeart/2018/2/layout/IconVerticalSolidList"/>
    <dgm:cxn modelId="{DCA5E8DA-A09F-4CEF-8756-DBC44E920667}" type="presParOf" srcId="{90C66A18-ECC1-44F0-A9C3-39336B27A458}" destId="{8AF6F619-E102-4286-997B-3A9AEA213A30}" srcOrd="2" destOrd="0" presId="urn:microsoft.com/office/officeart/2018/2/layout/IconVerticalSolidList"/>
    <dgm:cxn modelId="{5F3C0460-A7A3-477A-AFAB-E8C3F3A952FA}" type="presParOf" srcId="{90C66A18-ECC1-44F0-A9C3-39336B27A458}" destId="{8BABBB68-0B37-4927-ADA4-BDF263BA6DC6}" srcOrd="3" destOrd="0" presId="urn:microsoft.com/office/officeart/2018/2/layout/IconVerticalSolidList"/>
    <dgm:cxn modelId="{289D8D6F-DA04-4934-B5D2-F5E4E73411E8}" type="presParOf" srcId="{38CDBD4A-781E-4398-B041-B5C4A7E447D5}" destId="{10ABF159-FF5D-4CCF-9A4D-85F5A76C3F7A}" srcOrd="1" destOrd="0" presId="urn:microsoft.com/office/officeart/2018/2/layout/IconVerticalSolidList"/>
    <dgm:cxn modelId="{B3407011-626D-4369-B558-CB27108EA974}" type="presParOf" srcId="{38CDBD4A-781E-4398-B041-B5C4A7E447D5}" destId="{4DF425F4-C19A-4278-9CBA-E640BE1222E5}" srcOrd="2" destOrd="0" presId="urn:microsoft.com/office/officeart/2018/2/layout/IconVerticalSolidList"/>
    <dgm:cxn modelId="{3FC27A8D-34A7-4424-B257-0CF58AA10854}" type="presParOf" srcId="{4DF425F4-C19A-4278-9CBA-E640BE1222E5}" destId="{4C4DE02A-0B44-4C5E-BE2C-EE2201DB3128}" srcOrd="0" destOrd="0" presId="urn:microsoft.com/office/officeart/2018/2/layout/IconVerticalSolidList"/>
    <dgm:cxn modelId="{87B82E1C-7265-42CA-A658-AA0C73BE605F}" type="presParOf" srcId="{4DF425F4-C19A-4278-9CBA-E640BE1222E5}" destId="{744ACD27-A678-40A8-AD17-DCBE1D6598B0}" srcOrd="1" destOrd="0" presId="urn:microsoft.com/office/officeart/2018/2/layout/IconVerticalSolidList"/>
    <dgm:cxn modelId="{26341CA7-50DF-4C52-AD23-9BB223578459}" type="presParOf" srcId="{4DF425F4-C19A-4278-9CBA-E640BE1222E5}" destId="{AA4A4D6C-AA83-4ABF-B8B5-1AFEED701791}" srcOrd="2" destOrd="0" presId="urn:microsoft.com/office/officeart/2018/2/layout/IconVerticalSolidList"/>
    <dgm:cxn modelId="{9616181B-2B14-4CAE-9340-40898C4D6057}" type="presParOf" srcId="{4DF425F4-C19A-4278-9CBA-E640BE1222E5}" destId="{590F0040-EB01-4DEC-BAB0-414C28C7777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C9D7E34-5F67-4B41-B2F5-1E21FF367F3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626891D-0B95-45EE-965D-23D0463A3335}">
      <dgm:prSet/>
      <dgm:spPr/>
      <dgm:t>
        <a:bodyPr/>
        <a:lstStyle/>
        <a:p>
          <a:pPr>
            <a:lnSpc>
              <a:spcPct val="100000"/>
            </a:lnSpc>
          </a:pPr>
          <a:r>
            <a:rPr lang="en-GB" baseline="0"/>
            <a:t>Establishes, maintains and terminates network connections.</a:t>
          </a:r>
          <a:endParaRPr lang="en-US"/>
        </a:p>
      </dgm:t>
    </dgm:pt>
    <dgm:pt modelId="{2ED452D7-9D5F-4608-98EF-8EEE2E1711D6}" type="parTrans" cxnId="{321E5893-14FD-46F8-B894-BAC838A65036}">
      <dgm:prSet/>
      <dgm:spPr/>
      <dgm:t>
        <a:bodyPr/>
        <a:lstStyle/>
        <a:p>
          <a:endParaRPr lang="en-US"/>
        </a:p>
      </dgm:t>
    </dgm:pt>
    <dgm:pt modelId="{707A516F-B776-4B0C-9FF7-F34BE744E055}" type="sibTrans" cxnId="{321E5893-14FD-46F8-B894-BAC838A65036}">
      <dgm:prSet/>
      <dgm:spPr/>
      <dgm:t>
        <a:bodyPr/>
        <a:lstStyle/>
        <a:p>
          <a:endParaRPr lang="en-US"/>
        </a:p>
      </dgm:t>
    </dgm:pt>
    <dgm:pt modelId="{FD91F945-7B00-40E1-A37B-B9BE64D70E6A}">
      <dgm:prSet/>
      <dgm:spPr/>
      <dgm:t>
        <a:bodyPr/>
        <a:lstStyle/>
        <a:p>
          <a:pPr>
            <a:lnSpc>
              <a:spcPct val="100000"/>
            </a:lnSpc>
          </a:pPr>
          <a:r>
            <a:rPr lang="en-GB" baseline="0"/>
            <a:t>Among other functions, standards define how data routing and relaying are handled</a:t>
          </a:r>
          <a:endParaRPr lang="en-US"/>
        </a:p>
      </dgm:t>
    </dgm:pt>
    <dgm:pt modelId="{E3213D28-B63B-410F-9E57-B59CCB434414}" type="parTrans" cxnId="{2378FF9C-D93E-4757-8F2A-2747B8B4FFCB}">
      <dgm:prSet/>
      <dgm:spPr/>
      <dgm:t>
        <a:bodyPr/>
        <a:lstStyle/>
        <a:p>
          <a:endParaRPr lang="en-US"/>
        </a:p>
      </dgm:t>
    </dgm:pt>
    <dgm:pt modelId="{5BE97428-AD65-4232-A9EC-81AAB1253777}" type="sibTrans" cxnId="{2378FF9C-D93E-4757-8F2A-2747B8B4FFCB}">
      <dgm:prSet/>
      <dgm:spPr/>
      <dgm:t>
        <a:bodyPr/>
        <a:lstStyle/>
        <a:p>
          <a:endParaRPr lang="en-US"/>
        </a:p>
      </dgm:t>
    </dgm:pt>
    <dgm:pt modelId="{DE824887-D47F-4069-8B32-927FCBBD15BE}" type="pres">
      <dgm:prSet presAssocID="{EC9D7E34-5F67-4B41-B2F5-1E21FF367F36}" presName="root" presStyleCnt="0">
        <dgm:presLayoutVars>
          <dgm:dir/>
          <dgm:resizeHandles val="exact"/>
        </dgm:presLayoutVars>
      </dgm:prSet>
      <dgm:spPr/>
    </dgm:pt>
    <dgm:pt modelId="{BEDECD3B-D850-4F57-A0A9-0A959E63CA61}" type="pres">
      <dgm:prSet presAssocID="{6626891D-0B95-45EE-965D-23D0463A3335}" presName="compNode" presStyleCnt="0"/>
      <dgm:spPr/>
    </dgm:pt>
    <dgm:pt modelId="{2DF35268-9A26-4C1A-A9F8-E62FBA546813}" type="pres">
      <dgm:prSet presAssocID="{6626891D-0B95-45EE-965D-23D0463A3335}" presName="bgRect" presStyleLbl="bgShp" presStyleIdx="0" presStyleCnt="2"/>
      <dgm:spPr/>
    </dgm:pt>
    <dgm:pt modelId="{A7899647-1064-495A-B336-3FB9795303A4}" type="pres">
      <dgm:prSet presAssocID="{6626891D-0B95-45EE-965D-23D0463A333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Network"/>
        </a:ext>
      </dgm:extLst>
    </dgm:pt>
    <dgm:pt modelId="{5C2895F7-D83E-47D8-8839-3104D7BC66E4}" type="pres">
      <dgm:prSet presAssocID="{6626891D-0B95-45EE-965D-23D0463A3335}" presName="spaceRect" presStyleCnt="0"/>
      <dgm:spPr/>
    </dgm:pt>
    <dgm:pt modelId="{F0B8C8D5-8FE8-4470-BB58-6C20AF31741F}" type="pres">
      <dgm:prSet presAssocID="{6626891D-0B95-45EE-965D-23D0463A3335}" presName="parTx" presStyleLbl="revTx" presStyleIdx="0" presStyleCnt="2">
        <dgm:presLayoutVars>
          <dgm:chMax val="0"/>
          <dgm:chPref val="0"/>
        </dgm:presLayoutVars>
      </dgm:prSet>
      <dgm:spPr/>
    </dgm:pt>
    <dgm:pt modelId="{787A7169-C427-4D38-AE89-E90BFC85131F}" type="pres">
      <dgm:prSet presAssocID="{707A516F-B776-4B0C-9FF7-F34BE744E055}" presName="sibTrans" presStyleCnt="0"/>
      <dgm:spPr/>
    </dgm:pt>
    <dgm:pt modelId="{EBA64A54-4A65-48D4-90CB-38E7017E2677}" type="pres">
      <dgm:prSet presAssocID="{FD91F945-7B00-40E1-A37B-B9BE64D70E6A}" presName="compNode" presStyleCnt="0"/>
      <dgm:spPr/>
    </dgm:pt>
    <dgm:pt modelId="{7A922C55-60BD-424A-BC6E-45AE7023E811}" type="pres">
      <dgm:prSet presAssocID="{FD91F945-7B00-40E1-A37B-B9BE64D70E6A}" presName="bgRect" presStyleLbl="bgShp" presStyleIdx="1" presStyleCnt="2"/>
      <dgm:spPr/>
    </dgm:pt>
    <dgm:pt modelId="{68E910F2-C122-4158-8E96-1817B0DF38BB}" type="pres">
      <dgm:prSet presAssocID="{FD91F945-7B00-40E1-A37B-B9BE64D70E6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owchart"/>
        </a:ext>
      </dgm:extLst>
    </dgm:pt>
    <dgm:pt modelId="{0AF1D88A-5DAF-499A-B4EE-810E56FC4E8C}" type="pres">
      <dgm:prSet presAssocID="{FD91F945-7B00-40E1-A37B-B9BE64D70E6A}" presName="spaceRect" presStyleCnt="0"/>
      <dgm:spPr/>
    </dgm:pt>
    <dgm:pt modelId="{01FEFA3F-6EA5-4FD9-95C3-A3849334B3C7}" type="pres">
      <dgm:prSet presAssocID="{FD91F945-7B00-40E1-A37B-B9BE64D70E6A}" presName="parTx" presStyleLbl="revTx" presStyleIdx="1" presStyleCnt="2">
        <dgm:presLayoutVars>
          <dgm:chMax val="0"/>
          <dgm:chPref val="0"/>
        </dgm:presLayoutVars>
      </dgm:prSet>
      <dgm:spPr/>
    </dgm:pt>
  </dgm:ptLst>
  <dgm:cxnLst>
    <dgm:cxn modelId="{287A8733-6EAE-4FCF-BC99-2E8CD3019C95}" type="presOf" srcId="{6626891D-0B95-45EE-965D-23D0463A3335}" destId="{F0B8C8D5-8FE8-4470-BB58-6C20AF31741F}" srcOrd="0" destOrd="0" presId="urn:microsoft.com/office/officeart/2018/2/layout/IconVerticalSolidList"/>
    <dgm:cxn modelId="{0C6FC18E-ABF3-4AF9-B389-A5CB0A8F7C4F}" type="presOf" srcId="{EC9D7E34-5F67-4B41-B2F5-1E21FF367F36}" destId="{DE824887-D47F-4069-8B32-927FCBBD15BE}" srcOrd="0" destOrd="0" presId="urn:microsoft.com/office/officeart/2018/2/layout/IconVerticalSolidList"/>
    <dgm:cxn modelId="{321E5893-14FD-46F8-B894-BAC838A65036}" srcId="{EC9D7E34-5F67-4B41-B2F5-1E21FF367F36}" destId="{6626891D-0B95-45EE-965D-23D0463A3335}" srcOrd="0" destOrd="0" parTransId="{2ED452D7-9D5F-4608-98EF-8EEE2E1711D6}" sibTransId="{707A516F-B776-4B0C-9FF7-F34BE744E055}"/>
    <dgm:cxn modelId="{2378FF9C-D93E-4757-8F2A-2747B8B4FFCB}" srcId="{EC9D7E34-5F67-4B41-B2F5-1E21FF367F36}" destId="{FD91F945-7B00-40E1-A37B-B9BE64D70E6A}" srcOrd="1" destOrd="0" parTransId="{E3213D28-B63B-410F-9E57-B59CCB434414}" sibTransId="{5BE97428-AD65-4232-A9EC-81AAB1253777}"/>
    <dgm:cxn modelId="{DE7033E8-93FC-4AAC-8C7D-8241B35F7F8C}" type="presOf" srcId="{FD91F945-7B00-40E1-A37B-B9BE64D70E6A}" destId="{01FEFA3F-6EA5-4FD9-95C3-A3849334B3C7}" srcOrd="0" destOrd="0" presId="urn:microsoft.com/office/officeart/2018/2/layout/IconVerticalSolidList"/>
    <dgm:cxn modelId="{BB7511D0-1512-4AF2-B251-EFDDCF26E5EF}" type="presParOf" srcId="{DE824887-D47F-4069-8B32-927FCBBD15BE}" destId="{BEDECD3B-D850-4F57-A0A9-0A959E63CA61}" srcOrd="0" destOrd="0" presId="urn:microsoft.com/office/officeart/2018/2/layout/IconVerticalSolidList"/>
    <dgm:cxn modelId="{2C13901C-9BE3-46DE-B38C-56D378F1B240}" type="presParOf" srcId="{BEDECD3B-D850-4F57-A0A9-0A959E63CA61}" destId="{2DF35268-9A26-4C1A-A9F8-E62FBA546813}" srcOrd="0" destOrd="0" presId="urn:microsoft.com/office/officeart/2018/2/layout/IconVerticalSolidList"/>
    <dgm:cxn modelId="{A2974ED5-D9A8-4057-BEB3-A9AD84C2146D}" type="presParOf" srcId="{BEDECD3B-D850-4F57-A0A9-0A959E63CA61}" destId="{A7899647-1064-495A-B336-3FB9795303A4}" srcOrd="1" destOrd="0" presId="urn:microsoft.com/office/officeart/2018/2/layout/IconVerticalSolidList"/>
    <dgm:cxn modelId="{FF5BA492-6AAF-44A1-A7BA-72137995AB66}" type="presParOf" srcId="{BEDECD3B-D850-4F57-A0A9-0A959E63CA61}" destId="{5C2895F7-D83E-47D8-8839-3104D7BC66E4}" srcOrd="2" destOrd="0" presId="urn:microsoft.com/office/officeart/2018/2/layout/IconVerticalSolidList"/>
    <dgm:cxn modelId="{4944C9EE-7B66-43E2-8529-3261372DED2B}" type="presParOf" srcId="{BEDECD3B-D850-4F57-A0A9-0A959E63CA61}" destId="{F0B8C8D5-8FE8-4470-BB58-6C20AF31741F}" srcOrd="3" destOrd="0" presId="urn:microsoft.com/office/officeart/2018/2/layout/IconVerticalSolidList"/>
    <dgm:cxn modelId="{5AF965F3-B7B4-44AA-A574-D256ADAB9CDF}" type="presParOf" srcId="{DE824887-D47F-4069-8B32-927FCBBD15BE}" destId="{787A7169-C427-4D38-AE89-E90BFC85131F}" srcOrd="1" destOrd="0" presId="urn:microsoft.com/office/officeart/2018/2/layout/IconVerticalSolidList"/>
    <dgm:cxn modelId="{9579BDD4-B584-4B8F-9590-A09EB2116485}" type="presParOf" srcId="{DE824887-D47F-4069-8B32-927FCBBD15BE}" destId="{EBA64A54-4A65-48D4-90CB-38E7017E2677}" srcOrd="2" destOrd="0" presId="urn:microsoft.com/office/officeart/2018/2/layout/IconVerticalSolidList"/>
    <dgm:cxn modelId="{2E09A205-13FC-4E25-9835-26FD32FFBB46}" type="presParOf" srcId="{EBA64A54-4A65-48D4-90CB-38E7017E2677}" destId="{7A922C55-60BD-424A-BC6E-45AE7023E811}" srcOrd="0" destOrd="0" presId="urn:microsoft.com/office/officeart/2018/2/layout/IconVerticalSolidList"/>
    <dgm:cxn modelId="{746092D8-878D-4B7C-B9AB-D52A23853A7C}" type="presParOf" srcId="{EBA64A54-4A65-48D4-90CB-38E7017E2677}" destId="{68E910F2-C122-4158-8E96-1817B0DF38BB}" srcOrd="1" destOrd="0" presId="urn:microsoft.com/office/officeart/2018/2/layout/IconVerticalSolidList"/>
    <dgm:cxn modelId="{0C3AC652-89E6-4A67-903A-293ED46EAF6B}" type="presParOf" srcId="{EBA64A54-4A65-48D4-90CB-38E7017E2677}" destId="{0AF1D88A-5DAF-499A-B4EE-810E56FC4E8C}" srcOrd="2" destOrd="0" presId="urn:microsoft.com/office/officeart/2018/2/layout/IconVerticalSolidList"/>
    <dgm:cxn modelId="{8719304E-F39F-4698-9925-F59668B15A42}" type="presParOf" srcId="{EBA64A54-4A65-48D4-90CB-38E7017E2677}" destId="{01FEFA3F-6EA5-4FD9-95C3-A3849334B3C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5B24D79-BA8D-4F2E-8168-BFD2AB50202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FA6BDFE-E87E-434B-8028-41D4FA20EF4E}">
      <dgm:prSet/>
      <dgm:spPr/>
      <dgm:t>
        <a:bodyPr/>
        <a:lstStyle/>
        <a:p>
          <a:pPr>
            <a:lnSpc>
              <a:spcPct val="100000"/>
            </a:lnSpc>
          </a:pPr>
          <a:r>
            <a:rPr lang="en-GB"/>
            <a:t>Ensures the reliability of the physical link established at layer 1</a:t>
          </a:r>
          <a:endParaRPr lang="en-US"/>
        </a:p>
      </dgm:t>
    </dgm:pt>
    <dgm:pt modelId="{EB0AEFAF-957F-4622-98B3-611C97697F65}" type="parTrans" cxnId="{E6E93A80-55B6-48AC-8F68-086DD2EA5BA7}">
      <dgm:prSet/>
      <dgm:spPr/>
      <dgm:t>
        <a:bodyPr/>
        <a:lstStyle/>
        <a:p>
          <a:endParaRPr lang="en-US"/>
        </a:p>
      </dgm:t>
    </dgm:pt>
    <dgm:pt modelId="{E51F3EE8-84F4-4EF3-BF5C-C028A928956D}" type="sibTrans" cxnId="{E6E93A80-55B6-48AC-8F68-086DD2EA5BA7}">
      <dgm:prSet/>
      <dgm:spPr/>
      <dgm:t>
        <a:bodyPr/>
        <a:lstStyle/>
        <a:p>
          <a:endParaRPr lang="en-US"/>
        </a:p>
      </dgm:t>
    </dgm:pt>
    <dgm:pt modelId="{674C8075-52C1-4FA9-A48F-2B87978652AF}">
      <dgm:prSet/>
      <dgm:spPr/>
      <dgm:t>
        <a:bodyPr/>
        <a:lstStyle/>
        <a:p>
          <a:pPr>
            <a:lnSpc>
              <a:spcPct val="100000"/>
            </a:lnSpc>
          </a:pPr>
          <a:r>
            <a:rPr lang="en-GB"/>
            <a:t>Standards define how data frames are recognised and provide necessary flow control and error handling at the frame level</a:t>
          </a:r>
          <a:endParaRPr lang="en-US"/>
        </a:p>
      </dgm:t>
    </dgm:pt>
    <dgm:pt modelId="{96448D94-17E8-42C2-A6D3-6D4555294FB8}" type="parTrans" cxnId="{8B6C86C2-10BE-4A61-A30A-3FAA2B0EE754}">
      <dgm:prSet/>
      <dgm:spPr/>
      <dgm:t>
        <a:bodyPr/>
        <a:lstStyle/>
        <a:p>
          <a:endParaRPr lang="en-US"/>
        </a:p>
      </dgm:t>
    </dgm:pt>
    <dgm:pt modelId="{CBFAB614-099E-4E39-89BF-435946B286A7}" type="sibTrans" cxnId="{8B6C86C2-10BE-4A61-A30A-3FAA2B0EE754}">
      <dgm:prSet/>
      <dgm:spPr/>
      <dgm:t>
        <a:bodyPr/>
        <a:lstStyle/>
        <a:p>
          <a:endParaRPr lang="en-US"/>
        </a:p>
      </dgm:t>
    </dgm:pt>
    <dgm:pt modelId="{82D5EAC5-7F8A-4EF9-87E6-AA6B6670E324}" type="pres">
      <dgm:prSet presAssocID="{15B24D79-BA8D-4F2E-8168-BFD2AB50202A}" presName="root" presStyleCnt="0">
        <dgm:presLayoutVars>
          <dgm:dir/>
          <dgm:resizeHandles val="exact"/>
        </dgm:presLayoutVars>
      </dgm:prSet>
      <dgm:spPr/>
    </dgm:pt>
    <dgm:pt modelId="{0FD1E219-7122-4980-9AED-10826DD82363}" type="pres">
      <dgm:prSet presAssocID="{7FA6BDFE-E87E-434B-8028-41D4FA20EF4E}" presName="compNode" presStyleCnt="0"/>
      <dgm:spPr/>
    </dgm:pt>
    <dgm:pt modelId="{3FC24977-6FAA-4119-9BC4-4C6FC9CD7829}" type="pres">
      <dgm:prSet presAssocID="{7FA6BDFE-E87E-434B-8028-41D4FA20EF4E}" presName="bgRect" presStyleLbl="bgShp" presStyleIdx="0" presStyleCnt="2"/>
      <dgm:spPr/>
    </dgm:pt>
    <dgm:pt modelId="{5B749073-A4AD-4657-91BA-495753B50990}" type="pres">
      <dgm:prSet presAssocID="{7FA6BDFE-E87E-434B-8028-41D4FA20EF4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nected"/>
        </a:ext>
      </dgm:extLst>
    </dgm:pt>
    <dgm:pt modelId="{32071C5F-9A5A-4594-A238-B21330956128}" type="pres">
      <dgm:prSet presAssocID="{7FA6BDFE-E87E-434B-8028-41D4FA20EF4E}" presName="spaceRect" presStyleCnt="0"/>
      <dgm:spPr/>
    </dgm:pt>
    <dgm:pt modelId="{328F23F1-CD40-4C5C-A385-F9C3309E4E44}" type="pres">
      <dgm:prSet presAssocID="{7FA6BDFE-E87E-434B-8028-41D4FA20EF4E}" presName="parTx" presStyleLbl="revTx" presStyleIdx="0" presStyleCnt="2">
        <dgm:presLayoutVars>
          <dgm:chMax val="0"/>
          <dgm:chPref val="0"/>
        </dgm:presLayoutVars>
      </dgm:prSet>
      <dgm:spPr/>
    </dgm:pt>
    <dgm:pt modelId="{2A9AA2C4-F182-466B-B57F-3735E63248CD}" type="pres">
      <dgm:prSet presAssocID="{E51F3EE8-84F4-4EF3-BF5C-C028A928956D}" presName="sibTrans" presStyleCnt="0"/>
      <dgm:spPr/>
    </dgm:pt>
    <dgm:pt modelId="{035E9222-1485-4C4B-B34C-566CE20ACC9B}" type="pres">
      <dgm:prSet presAssocID="{674C8075-52C1-4FA9-A48F-2B87978652AF}" presName="compNode" presStyleCnt="0"/>
      <dgm:spPr/>
    </dgm:pt>
    <dgm:pt modelId="{7D2923C4-5B24-4D59-BD87-F914D799B1F2}" type="pres">
      <dgm:prSet presAssocID="{674C8075-52C1-4FA9-A48F-2B87978652AF}" presName="bgRect" presStyleLbl="bgShp" presStyleIdx="1" presStyleCnt="2"/>
      <dgm:spPr/>
    </dgm:pt>
    <dgm:pt modelId="{C093029C-1114-4583-8CAF-6B96925BAA47}" type="pres">
      <dgm:prSet presAssocID="{674C8075-52C1-4FA9-A48F-2B87978652A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37F67681-A883-4349-936D-2FC6BFC24DA9}" type="pres">
      <dgm:prSet presAssocID="{674C8075-52C1-4FA9-A48F-2B87978652AF}" presName="spaceRect" presStyleCnt="0"/>
      <dgm:spPr/>
    </dgm:pt>
    <dgm:pt modelId="{A2112624-0ED6-4D68-BB03-79F2B0144D70}" type="pres">
      <dgm:prSet presAssocID="{674C8075-52C1-4FA9-A48F-2B87978652AF}" presName="parTx" presStyleLbl="revTx" presStyleIdx="1" presStyleCnt="2">
        <dgm:presLayoutVars>
          <dgm:chMax val="0"/>
          <dgm:chPref val="0"/>
        </dgm:presLayoutVars>
      </dgm:prSet>
      <dgm:spPr/>
    </dgm:pt>
  </dgm:ptLst>
  <dgm:cxnLst>
    <dgm:cxn modelId="{4E48C011-FBCE-43B5-AEBE-4F860F15BDB7}" type="presOf" srcId="{15B24D79-BA8D-4F2E-8168-BFD2AB50202A}" destId="{82D5EAC5-7F8A-4EF9-87E6-AA6B6670E324}" srcOrd="0" destOrd="0" presId="urn:microsoft.com/office/officeart/2018/2/layout/IconVerticalSolidList"/>
    <dgm:cxn modelId="{1A6AA64A-9E94-4AA9-97C3-8038642A46C3}" type="presOf" srcId="{674C8075-52C1-4FA9-A48F-2B87978652AF}" destId="{A2112624-0ED6-4D68-BB03-79F2B0144D70}" srcOrd="0" destOrd="0" presId="urn:microsoft.com/office/officeart/2018/2/layout/IconVerticalSolidList"/>
    <dgm:cxn modelId="{ECEA1B4F-7090-4D87-ACBB-B1ABFBC354AD}" type="presOf" srcId="{7FA6BDFE-E87E-434B-8028-41D4FA20EF4E}" destId="{328F23F1-CD40-4C5C-A385-F9C3309E4E44}" srcOrd="0" destOrd="0" presId="urn:microsoft.com/office/officeart/2018/2/layout/IconVerticalSolidList"/>
    <dgm:cxn modelId="{E6E93A80-55B6-48AC-8F68-086DD2EA5BA7}" srcId="{15B24D79-BA8D-4F2E-8168-BFD2AB50202A}" destId="{7FA6BDFE-E87E-434B-8028-41D4FA20EF4E}" srcOrd="0" destOrd="0" parTransId="{EB0AEFAF-957F-4622-98B3-611C97697F65}" sibTransId="{E51F3EE8-84F4-4EF3-BF5C-C028A928956D}"/>
    <dgm:cxn modelId="{8B6C86C2-10BE-4A61-A30A-3FAA2B0EE754}" srcId="{15B24D79-BA8D-4F2E-8168-BFD2AB50202A}" destId="{674C8075-52C1-4FA9-A48F-2B87978652AF}" srcOrd="1" destOrd="0" parTransId="{96448D94-17E8-42C2-A6D3-6D4555294FB8}" sibTransId="{CBFAB614-099E-4E39-89BF-435946B286A7}"/>
    <dgm:cxn modelId="{F7994AB9-0E05-49E4-86C8-7CCF9DE3F839}" type="presParOf" srcId="{82D5EAC5-7F8A-4EF9-87E6-AA6B6670E324}" destId="{0FD1E219-7122-4980-9AED-10826DD82363}" srcOrd="0" destOrd="0" presId="urn:microsoft.com/office/officeart/2018/2/layout/IconVerticalSolidList"/>
    <dgm:cxn modelId="{96DCADF0-48E0-488E-88E2-E4F0252DC53E}" type="presParOf" srcId="{0FD1E219-7122-4980-9AED-10826DD82363}" destId="{3FC24977-6FAA-4119-9BC4-4C6FC9CD7829}" srcOrd="0" destOrd="0" presId="urn:microsoft.com/office/officeart/2018/2/layout/IconVerticalSolidList"/>
    <dgm:cxn modelId="{50A3CB0C-8377-443A-82DE-221CCBA3B46F}" type="presParOf" srcId="{0FD1E219-7122-4980-9AED-10826DD82363}" destId="{5B749073-A4AD-4657-91BA-495753B50990}" srcOrd="1" destOrd="0" presId="urn:microsoft.com/office/officeart/2018/2/layout/IconVerticalSolidList"/>
    <dgm:cxn modelId="{CFC3834E-64CD-4980-B9B3-AB62EE035443}" type="presParOf" srcId="{0FD1E219-7122-4980-9AED-10826DD82363}" destId="{32071C5F-9A5A-4594-A238-B21330956128}" srcOrd="2" destOrd="0" presId="urn:microsoft.com/office/officeart/2018/2/layout/IconVerticalSolidList"/>
    <dgm:cxn modelId="{1D02D637-E712-4556-9467-4EBDEA816859}" type="presParOf" srcId="{0FD1E219-7122-4980-9AED-10826DD82363}" destId="{328F23F1-CD40-4C5C-A385-F9C3309E4E44}" srcOrd="3" destOrd="0" presId="urn:microsoft.com/office/officeart/2018/2/layout/IconVerticalSolidList"/>
    <dgm:cxn modelId="{8CCE943B-5474-4D03-826A-8257570FCF2B}" type="presParOf" srcId="{82D5EAC5-7F8A-4EF9-87E6-AA6B6670E324}" destId="{2A9AA2C4-F182-466B-B57F-3735E63248CD}" srcOrd="1" destOrd="0" presId="urn:microsoft.com/office/officeart/2018/2/layout/IconVerticalSolidList"/>
    <dgm:cxn modelId="{A8D89911-A079-4E5C-8D94-A3BB4E74098C}" type="presParOf" srcId="{82D5EAC5-7F8A-4EF9-87E6-AA6B6670E324}" destId="{035E9222-1485-4C4B-B34C-566CE20ACC9B}" srcOrd="2" destOrd="0" presId="urn:microsoft.com/office/officeart/2018/2/layout/IconVerticalSolidList"/>
    <dgm:cxn modelId="{EC158E3A-4573-4350-BEC5-113FFD1DDE48}" type="presParOf" srcId="{035E9222-1485-4C4B-B34C-566CE20ACC9B}" destId="{7D2923C4-5B24-4D59-BD87-F914D799B1F2}" srcOrd="0" destOrd="0" presId="urn:microsoft.com/office/officeart/2018/2/layout/IconVerticalSolidList"/>
    <dgm:cxn modelId="{6D4EFAF2-537B-4CE9-9023-B99FB3EF4899}" type="presParOf" srcId="{035E9222-1485-4C4B-B34C-566CE20ACC9B}" destId="{C093029C-1114-4583-8CAF-6B96925BAA47}" srcOrd="1" destOrd="0" presId="urn:microsoft.com/office/officeart/2018/2/layout/IconVerticalSolidList"/>
    <dgm:cxn modelId="{CAC0C024-68D7-4B90-94EE-6D8B1D073507}" type="presParOf" srcId="{035E9222-1485-4C4B-B34C-566CE20ACC9B}" destId="{37F67681-A883-4349-936D-2FC6BFC24DA9}" srcOrd="2" destOrd="0" presId="urn:microsoft.com/office/officeart/2018/2/layout/IconVerticalSolidList"/>
    <dgm:cxn modelId="{B8400FAF-D728-4F44-A150-776DD514E390}" type="presParOf" srcId="{035E9222-1485-4C4B-B34C-566CE20ACC9B}" destId="{A2112624-0ED6-4D68-BB03-79F2B0144D7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515D06-5047-442A-AACD-6220E5FD2E0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5337B6C-1C0F-4F05-9F5A-B9E40FC4D121}">
      <dgm:prSet/>
      <dgm:spPr/>
      <dgm:t>
        <a:bodyPr/>
        <a:lstStyle/>
        <a:p>
          <a:pPr>
            <a:lnSpc>
              <a:spcPct val="100000"/>
            </a:lnSpc>
          </a:pPr>
          <a:r>
            <a:rPr lang="en-US" dirty="0"/>
            <a:t>When computers are connected directly to another computer for private data services</a:t>
          </a:r>
        </a:p>
      </dgm:t>
    </dgm:pt>
    <dgm:pt modelId="{B02C311F-8232-4333-8325-9251F0C0811B}" type="parTrans" cxnId="{4811DA27-CA3E-4A4A-A3D5-DC0877B5BAD8}">
      <dgm:prSet/>
      <dgm:spPr/>
      <dgm:t>
        <a:bodyPr/>
        <a:lstStyle/>
        <a:p>
          <a:endParaRPr lang="en-US"/>
        </a:p>
      </dgm:t>
    </dgm:pt>
    <dgm:pt modelId="{6A52D58C-5463-426D-B422-A671507B64A6}" type="sibTrans" cxnId="{4811DA27-CA3E-4A4A-A3D5-DC0877B5BAD8}">
      <dgm:prSet/>
      <dgm:spPr/>
      <dgm:t>
        <a:bodyPr/>
        <a:lstStyle/>
        <a:p>
          <a:endParaRPr lang="en-US"/>
        </a:p>
      </dgm:t>
    </dgm:pt>
    <dgm:pt modelId="{A6D9BE44-2E3E-4C29-85E5-92E528D75A89}">
      <dgm:prSet/>
      <dgm:spPr/>
      <dgm:t>
        <a:bodyPr/>
        <a:lstStyle/>
        <a:p>
          <a:pPr>
            <a:lnSpc>
              <a:spcPct val="100000"/>
            </a:lnSpc>
          </a:pPr>
          <a:r>
            <a:rPr lang="en-GB" dirty="0"/>
            <a:t>A point to point connection is a closed network data transport service which does not traverse the public Internet and is inherently secure with no data encryption needed.</a:t>
          </a:r>
          <a:endParaRPr lang="en-US" dirty="0"/>
        </a:p>
      </dgm:t>
    </dgm:pt>
    <dgm:pt modelId="{650AAC80-8B24-4EFA-B9F2-138265E69397}" type="parTrans" cxnId="{3758088A-E1AB-4A9D-AB52-AB1C7A9F8EDF}">
      <dgm:prSet/>
      <dgm:spPr/>
      <dgm:t>
        <a:bodyPr/>
        <a:lstStyle/>
        <a:p>
          <a:endParaRPr lang="en-US"/>
        </a:p>
      </dgm:t>
    </dgm:pt>
    <dgm:pt modelId="{2EDD6C5F-A361-4179-B30B-19B929D25EC5}" type="sibTrans" cxnId="{3758088A-E1AB-4A9D-AB52-AB1C7A9F8EDF}">
      <dgm:prSet/>
      <dgm:spPr/>
      <dgm:t>
        <a:bodyPr/>
        <a:lstStyle/>
        <a:p>
          <a:endParaRPr lang="en-US"/>
        </a:p>
      </dgm:t>
    </dgm:pt>
    <dgm:pt modelId="{9449402A-58A4-40CD-AD71-4E721927EF42}">
      <dgm:prSet/>
      <dgm:spPr/>
      <dgm:t>
        <a:bodyPr/>
        <a:lstStyle/>
        <a:p>
          <a:pPr>
            <a:lnSpc>
              <a:spcPct val="100000"/>
            </a:lnSpc>
          </a:pPr>
          <a:r>
            <a:rPr lang="en-GB" dirty="0"/>
            <a:t>Used by businesses to provide reliable, secure point to point network data service for applications including credit card processing, file sharing, data backup, point to point VOIP, and video conferencing</a:t>
          </a:r>
          <a:endParaRPr lang="en-US" dirty="0"/>
        </a:p>
      </dgm:t>
    </dgm:pt>
    <dgm:pt modelId="{2A6D96E6-0B3C-48AB-A59A-E9289544BE32}" type="parTrans" cxnId="{C1BF5E42-9E41-4A9A-B568-08637E955EB2}">
      <dgm:prSet/>
      <dgm:spPr/>
      <dgm:t>
        <a:bodyPr/>
        <a:lstStyle/>
        <a:p>
          <a:endParaRPr lang="en-GB"/>
        </a:p>
      </dgm:t>
    </dgm:pt>
    <dgm:pt modelId="{0DE8ADDB-A59E-4FD7-BD66-74B3F643615B}" type="sibTrans" cxnId="{C1BF5E42-9E41-4A9A-B568-08637E955EB2}">
      <dgm:prSet/>
      <dgm:spPr/>
      <dgm:t>
        <a:bodyPr/>
        <a:lstStyle/>
        <a:p>
          <a:endParaRPr lang="en-GB"/>
        </a:p>
      </dgm:t>
    </dgm:pt>
    <dgm:pt modelId="{F277343A-6578-404E-883E-89E622CDF13E}" type="pres">
      <dgm:prSet presAssocID="{92515D06-5047-442A-AACD-6220E5FD2E07}" presName="root" presStyleCnt="0">
        <dgm:presLayoutVars>
          <dgm:dir/>
          <dgm:resizeHandles val="exact"/>
        </dgm:presLayoutVars>
      </dgm:prSet>
      <dgm:spPr/>
    </dgm:pt>
    <dgm:pt modelId="{FB55D079-CF4E-4202-B57B-1D0A9B5BC02C}" type="pres">
      <dgm:prSet presAssocID="{55337B6C-1C0F-4F05-9F5A-B9E40FC4D121}" presName="compNode" presStyleCnt="0"/>
      <dgm:spPr/>
    </dgm:pt>
    <dgm:pt modelId="{98B8E2B7-311C-44F0-A915-46082201CCED}" type="pres">
      <dgm:prSet presAssocID="{55337B6C-1C0F-4F05-9F5A-B9E40FC4D121}" presName="bgRect" presStyleLbl="bgShp" presStyleIdx="0" presStyleCnt="3"/>
      <dgm:spPr/>
    </dgm:pt>
    <dgm:pt modelId="{D36CB02D-837F-4D0D-B638-F8CBB353DD94}" type="pres">
      <dgm:prSet presAssocID="{55337B6C-1C0F-4F05-9F5A-B9E40FC4D12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erver"/>
        </a:ext>
      </dgm:extLst>
    </dgm:pt>
    <dgm:pt modelId="{EDEF1DB8-5CC7-41D7-9403-9024F2DE6E17}" type="pres">
      <dgm:prSet presAssocID="{55337B6C-1C0F-4F05-9F5A-B9E40FC4D121}" presName="spaceRect" presStyleCnt="0"/>
      <dgm:spPr/>
    </dgm:pt>
    <dgm:pt modelId="{C788638C-DC13-429A-ABE7-EC006AB7E66C}" type="pres">
      <dgm:prSet presAssocID="{55337B6C-1C0F-4F05-9F5A-B9E40FC4D121}" presName="parTx" presStyleLbl="revTx" presStyleIdx="0" presStyleCnt="3">
        <dgm:presLayoutVars>
          <dgm:chMax val="0"/>
          <dgm:chPref val="0"/>
        </dgm:presLayoutVars>
      </dgm:prSet>
      <dgm:spPr/>
    </dgm:pt>
    <dgm:pt modelId="{9979F4E2-3AF2-4E36-8C83-46BEACA06375}" type="pres">
      <dgm:prSet presAssocID="{6A52D58C-5463-426D-B422-A671507B64A6}" presName="sibTrans" presStyleCnt="0"/>
      <dgm:spPr/>
    </dgm:pt>
    <dgm:pt modelId="{951312FD-0AE8-4D55-A25B-55B6D85503F3}" type="pres">
      <dgm:prSet presAssocID="{A6D9BE44-2E3E-4C29-85E5-92E528D75A89}" presName="compNode" presStyleCnt="0"/>
      <dgm:spPr/>
    </dgm:pt>
    <dgm:pt modelId="{68ED9249-A5C6-4DE2-9A6B-AC03D21AB6AC}" type="pres">
      <dgm:prSet presAssocID="{A6D9BE44-2E3E-4C29-85E5-92E528D75A89}" presName="bgRect" presStyleLbl="bgShp" presStyleIdx="1" presStyleCnt="3"/>
      <dgm:spPr/>
    </dgm:pt>
    <dgm:pt modelId="{80132FE2-3D38-445E-918A-876B0E2F1F1F}" type="pres">
      <dgm:prSet presAssocID="{A6D9BE44-2E3E-4C29-85E5-92E528D75A8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Wireless router"/>
        </a:ext>
      </dgm:extLst>
    </dgm:pt>
    <dgm:pt modelId="{2EE2C1D2-8868-4C1B-A70A-413FF62E3375}" type="pres">
      <dgm:prSet presAssocID="{A6D9BE44-2E3E-4C29-85E5-92E528D75A89}" presName="spaceRect" presStyleCnt="0"/>
      <dgm:spPr/>
    </dgm:pt>
    <dgm:pt modelId="{FD6B6C40-6C88-4515-9257-BC1F322696E3}" type="pres">
      <dgm:prSet presAssocID="{A6D9BE44-2E3E-4C29-85E5-92E528D75A89}" presName="parTx" presStyleLbl="revTx" presStyleIdx="1" presStyleCnt="3">
        <dgm:presLayoutVars>
          <dgm:chMax val="0"/>
          <dgm:chPref val="0"/>
        </dgm:presLayoutVars>
      </dgm:prSet>
      <dgm:spPr/>
    </dgm:pt>
    <dgm:pt modelId="{743C0E3D-5CEE-4D9E-819B-D0195BBD56D7}" type="pres">
      <dgm:prSet presAssocID="{2EDD6C5F-A361-4179-B30B-19B929D25EC5}" presName="sibTrans" presStyleCnt="0"/>
      <dgm:spPr/>
    </dgm:pt>
    <dgm:pt modelId="{9147C435-7660-4644-8191-C3AAF4110947}" type="pres">
      <dgm:prSet presAssocID="{9449402A-58A4-40CD-AD71-4E721927EF42}" presName="compNode" presStyleCnt="0"/>
      <dgm:spPr/>
    </dgm:pt>
    <dgm:pt modelId="{66F6CF95-EBE4-4A7A-9876-4A4633FBE517}" type="pres">
      <dgm:prSet presAssocID="{9449402A-58A4-40CD-AD71-4E721927EF42}" presName="bgRect" presStyleLbl="bgShp" presStyleIdx="2" presStyleCnt="3"/>
      <dgm:spPr/>
    </dgm:pt>
    <dgm:pt modelId="{2F1B543E-7535-40AA-9325-5435AC9F8173}" type="pres">
      <dgm:prSet presAssocID="{9449402A-58A4-40CD-AD71-4E721927EF4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Receiver"/>
        </a:ext>
      </dgm:extLst>
    </dgm:pt>
    <dgm:pt modelId="{2BF09501-DDBA-497C-9DB9-B1753EFE26EF}" type="pres">
      <dgm:prSet presAssocID="{9449402A-58A4-40CD-AD71-4E721927EF42}" presName="spaceRect" presStyleCnt="0"/>
      <dgm:spPr/>
    </dgm:pt>
    <dgm:pt modelId="{08DE807B-E61F-427E-BF4A-0352896D5BBD}" type="pres">
      <dgm:prSet presAssocID="{9449402A-58A4-40CD-AD71-4E721927EF42}" presName="parTx" presStyleLbl="revTx" presStyleIdx="2" presStyleCnt="3">
        <dgm:presLayoutVars>
          <dgm:chMax val="0"/>
          <dgm:chPref val="0"/>
        </dgm:presLayoutVars>
      </dgm:prSet>
      <dgm:spPr/>
    </dgm:pt>
  </dgm:ptLst>
  <dgm:cxnLst>
    <dgm:cxn modelId="{4811DA27-CA3E-4A4A-A3D5-DC0877B5BAD8}" srcId="{92515D06-5047-442A-AACD-6220E5FD2E07}" destId="{55337B6C-1C0F-4F05-9F5A-B9E40FC4D121}" srcOrd="0" destOrd="0" parTransId="{B02C311F-8232-4333-8325-9251F0C0811B}" sibTransId="{6A52D58C-5463-426D-B422-A671507B64A6}"/>
    <dgm:cxn modelId="{03E1E53A-DFE5-426A-BE75-E9D1BFA9D80B}" type="presOf" srcId="{A6D9BE44-2E3E-4C29-85E5-92E528D75A89}" destId="{FD6B6C40-6C88-4515-9257-BC1F322696E3}" srcOrd="0" destOrd="0" presId="urn:microsoft.com/office/officeart/2018/2/layout/IconVerticalSolidList"/>
    <dgm:cxn modelId="{C1BF5E42-9E41-4A9A-B568-08637E955EB2}" srcId="{92515D06-5047-442A-AACD-6220E5FD2E07}" destId="{9449402A-58A4-40CD-AD71-4E721927EF42}" srcOrd="2" destOrd="0" parTransId="{2A6D96E6-0B3C-48AB-A59A-E9289544BE32}" sibTransId="{0DE8ADDB-A59E-4FD7-BD66-74B3F643615B}"/>
    <dgm:cxn modelId="{BA13D64A-1C6D-462E-99EE-AFF6583A47BF}" type="presOf" srcId="{55337B6C-1C0F-4F05-9F5A-B9E40FC4D121}" destId="{C788638C-DC13-429A-ABE7-EC006AB7E66C}" srcOrd="0" destOrd="0" presId="urn:microsoft.com/office/officeart/2018/2/layout/IconVerticalSolidList"/>
    <dgm:cxn modelId="{14D72B7E-0988-440C-B6F4-11EFDF7099D9}" type="presOf" srcId="{92515D06-5047-442A-AACD-6220E5FD2E07}" destId="{F277343A-6578-404E-883E-89E622CDF13E}" srcOrd="0" destOrd="0" presId="urn:microsoft.com/office/officeart/2018/2/layout/IconVerticalSolidList"/>
    <dgm:cxn modelId="{3F0E6680-F46F-4BA6-B45C-88A5FF24176C}" type="presOf" srcId="{9449402A-58A4-40CD-AD71-4E721927EF42}" destId="{08DE807B-E61F-427E-BF4A-0352896D5BBD}" srcOrd="0" destOrd="0" presId="urn:microsoft.com/office/officeart/2018/2/layout/IconVerticalSolidList"/>
    <dgm:cxn modelId="{3758088A-E1AB-4A9D-AB52-AB1C7A9F8EDF}" srcId="{92515D06-5047-442A-AACD-6220E5FD2E07}" destId="{A6D9BE44-2E3E-4C29-85E5-92E528D75A89}" srcOrd="1" destOrd="0" parTransId="{650AAC80-8B24-4EFA-B9F2-138265E69397}" sibTransId="{2EDD6C5F-A361-4179-B30B-19B929D25EC5}"/>
    <dgm:cxn modelId="{6803EA4B-DE5D-4D1A-A607-6B4DA11CF1C7}" type="presParOf" srcId="{F277343A-6578-404E-883E-89E622CDF13E}" destId="{FB55D079-CF4E-4202-B57B-1D0A9B5BC02C}" srcOrd="0" destOrd="0" presId="urn:microsoft.com/office/officeart/2018/2/layout/IconVerticalSolidList"/>
    <dgm:cxn modelId="{ACEA43A1-5B15-4FC4-AC13-CFD261E979A6}" type="presParOf" srcId="{FB55D079-CF4E-4202-B57B-1D0A9B5BC02C}" destId="{98B8E2B7-311C-44F0-A915-46082201CCED}" srcOrd="0" destOrd="0" presId="urn:microsoft.com/office/officeart/2018/2/layout/IconVerticalSolidList"/>
    <dgm:cxn modelId="{8C18800B-F32F-4210-95E5-0489AE0A5297}" type="presParOf" srcId="{FB55D079-CF4E-4202-B57B-1D0A9B5BC02C}" destId="{D36CB02D-837F-4D0D-B638-F8CBB353DD94}" srcOrd="1" destOrd="0" presId="urn:microsoft.com/office/officeart/2018/2/layout/IconVerticalSolidList"/>
    <dgm:cxn modelId="{51BD0946-E7E4-45CF-9BC1-B0801C6908BD}" type="presParOf" srcId="{FB55D079-CF4E-4202-B57B-1D0A9B5BC02C}" destId="{EDEF1DB8-5CC7-41D7-9403-9024F2DE6E17}" srcOrd="2" destOrd="0" presId="urn:microsoft.com/office/officeart/2018/2/layout/IconVerticalSolidList"/>
    <dgm:cxn modelId="{494AB650-D73A-4FD2-B1B3-7B57AFD1AC21}" type="presParOf" srcId="{FB55D079-CF4E-4202-B57B-1D0A9B5BC02C}" destId="{C788638C-DC13-429A-ABE7-EC006AB7E66C}" srcOrd="3" destOrd="0" presId="urn:microsoft.com/office/officeart/2018/2/layout/IconVerticalSolidList"/>
    <dgm:cxn modelId="{8E1FAE40-E605-4827-A6CC-6E5DAEEB99D9}" type="presParOf" srcId="{F277343A-6578-404E-883E-89E622CDF13E}" destId="{9979F4E2-3AF2-4E36-8C83-46BEACA06375}" srcOrd="1" destOrd="0" presId="urn:microsoft.com/office/officeart/2018/2/layout/IconVerticalSolidList"/>
    <dgm:cxn modelId="{8EDAF471-EF86-45C7-93BC-7C51F0EAD1B1}" type="presParOf" srcId="{F277343A-6578-404E-883E-89E622CDF13E}" destId="{951312FD-0AE8-4D55-A25B-55B6D85503F3}" srcOrd="2" destOrd="0" presId="urn:microsoft.com/office/officeart/2018/2/layout/IconVerticalSolidList"/>
    <dgm:cxn modelId="{00A3DEB3-F37A-4C37-BCF1-1BDCAC773D97}" type="presParOf" srcId="{951312FD-0AE8-4D55-A25B-55B6D85503F3}" destId="{68ED9249-A5C6-4DE2-9A6B-AC03D21AB6AC}" srcOrd="0" destOrd="0" presId="urn:microsoft.com/office/officeart/2018/2/layout/IconVerticalSolidList"/>
    <dgm:cxn modelId="{CC2F2187-51AD-4CD7-BC6C-E5BB4C06488A}" type="presParOf" srcId="{951312FD-0AE8-4D55-A25B-55B6D85503F3}" destId="{80132FE2-3D38-445E-918A-876B0E2F1F1F}" srcOrd="1" destOrd="0" presId="urn:microsoft.com/office/officeart/2018/2/layout/IconVerticalSolidList"/>
    <dgm:cxn modelId="{7C1D6150-ABAC-4924-8AD7-154BF5B6EE98}" type="presParOf" srcId="{951312FD-0AE8-4D55-A25B-55B6D85503F3}" destId="{2EE2C1D2-8868-4C1B-A70A-413FF62E3375}" srcOrd="2" destOrd="0" presId="urn:microsoft.com/office/officeart/2018/2/layout/IconVerticalSolidList"/>
    <dgm:cxn modelId="{9A04097E-0A5E-4509-85C0-AFDC70892606}" type="presParOf" srcId="{951312FD-0AE8-4D55-A25B-55B6D85503F3}" destId="{FD6B6C40-6C88-4515-9257-BC1F322696E3}" srcOrd="3" destOrd="0" presId="urn:microsoft.com/office/officeart/2018/2/layout/IconVerticalSolidList"/>
    <dgm:cxn modelId="{BC8C494F-7A6E-43C6-9FF0-32FD66BDB658}" type="presParOf" srcId="{F277343A-6578-404E-883E-89E622CDF13E}" destId="{743C0E3D-5CEE-4D9E-819B-D0195BBD56D7}" srcOrd="3" destOrd="0" presId="urn:microsoft.com/office/officeart/2018/2/layout/IconVerticalSolidList"/>
    <dgm:cxn modelId="{8A69FB07-CB05-4DD7-9329-0C01D5EF4382}" type="presParOf" srcId="{F277343A-6578-404E-883E-89E622CDF13E}" destId="{9147C435-7660-4644-8191-C3AAF4110947}" srcOrd="4" destOrd="0" presId="urn:microsoft.com/office/officeart/2018/2/layout/IconVerticalSolidList"/>
    <dgm:cxn modelId="{F174352F-99AE-46A0-9CBF-092600C0B778}" type="presParOf" srcId="{9147C435-7660-4644-8191-C3AAF4110947}" destId="{66F6CF95-EBE4-4A7A-9876-4A4633FBE517}" srcOrd="0" destOrd="0" presId="urn:microsoft.com/office/officeart/2018/2/layout/IconVerticalSolidList"/>
    <dgm:cxn modelId="{0376E0C9-53B7-4AED-ADF7-3B185BE9984D}" type="presParOf" srcId="{9147C435-7660-4644-8191-C3AAF4110947}" destId="{2F1B543E-7535-40AA-9325-5435AC9F8173}" srcOrd="1" destOrd="0" presId="urn:microsoft.com/office/officeart/2018/2/layout/IconVerticalSolidList"/>
    <dgm:cxn modelId="{AD8F283B-756C-43B8-B02E-F991B4F06A8A}" type="presParOf" srcId="{9147C435-7660-4644-8191-C3AAF4110947}" destId="{2BF09501-DDBA-497C-9DB9-B1753EFE26EF}" srcOrd="2" destOrd="0" presId="urn:microsoft.com/office/officeart/2018/2/layout/IconVerticalSolidList"/>
    <dgm:cxn modelId="{DD22A50A-02DA-467F-9F89-B680C2F2BD67}" type="presParOf" srcId="{9147C435-7660-4644-8191-C3AAF4110947}" destId="{08DE807B-E61F-427E-BF4A-0352896D5BB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70C0F0F-27F6-4ABE-8C8F-786B41B3351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FEED840-38BA-46D0-AE37-2DF302A436E5}">
      <dgm:prSet/>
      <dgm:spPr/>
      <dgm:t>
        <a:bodyPr/>
        <a:lstStyle/>
        <a:p>
          <a:r>
            <a:rPr lang="en-GB"/>
            <a:t>Controls transmission of the raw bitstream over the transmission medium</a:t>
          </a:r>
          <a:endParaRPr lang="en-US"/>
        </a:p>
      </dgm:t>
    </dgm:pt>
    <dgm:pt modelId="{D6AD233C-F5F9-4E9B-86BE-AA0BB6C3CF16}" type="parTrans" cxnId="{F8BD5BC0-EBFB-4314-AC6F-DD4E03590A49}">
      <dgm:prSet/>
      <dgm:spPr/>
      <dgm:t>
        <a:bodyPr/>
        <a:lstStyle/>
        <a:p>
          <a:endParaRPr lang="en-US"/>
        </a:p>
      </dgm:t>
    </dgm:pt>
    <dgm:pt modelId="{CA78FFC3-8591-4578-B400-14D715652024}" type="sibTrans" cxnId="{F8BD5BC0-EBFB-4314-AC6F-DD4E03590A49}">
      <dgm:prSet/>
      <dgm:spPr/>
      <dgm:t>
        <a:bodyPr/>
        <a:lstStyle/>
        <a:p>
          <a:endParaRPr lang="en-US"/>
        </a:p>
      </dgm:t>
    </dgm:pt>
    <dgm:pt modelId="{245A6E83-0362-49A4-BF49-454C42E01013}">
      <dgm:prSet/>
      <dgm:spPr/>
      <dgm:t>
        <a:bodyPr/>
        <a:lstStyle/>
        <a:p>
          <a:r>
            <a:rPr lang="en-GB"/>
            <a:t>Standards for this layer define such parameters as the amount of signal voltage swing, the duration of voltages (bits), etc</a:t>
          </a:r>
          <a:endParaRPr lang="en-US"/>
        </a:p>
      </dgm:t>
    </dgm:pt>
    <dgm:pt modelId="{E16CEB70-A72E-4228-A1D3-9F6F05460AAD}" type="parTrans" cxnId="{AC38B1B9-026E-4894-8C7A-58DA01448232}">
      <dgm:prSet/>
      <dgm:spPr/>
      <dgm:t>
        <a:bodyPr/>
        <a:lstStyle/>
        <a:p>
          <a:endParaRPr lang="en-US"/>
        </a:p>
      </dgm:t>
    </dgm:pt>
    <dgm:pt modelId="{7C34F6BA-CF0A-4EED-B775-967057D9DA15}" type="sibTrans" cxnId="{AC38B1B9-026E-4894-8C7A-58DA01448232}">
      <dgm:prSet/>
      <dgm:spPr/>
      <dgm:t>
        <a:bodyPr/>
        <a:lstStyle/>
        <a:p>
          <a:endParaRPr lang="en-US"/>
        </a:p>
      </dgm:t>
    </dgm:pt>
    <dgm:pt modelId="{5F98C624-6D98-460C-916F-BA6ABE179CEC}" type="pres">
      <dgm:prSet presAssocID="{170C0F0F-27F6-4ABE-8C8F-786B41B3351F}" presName="root" presStyleCnt="0">
        <dgm:presLayoutVars>
          <dgm:dir/>
          <dgm:resizeHandles val="exact"/>
        </dgm:presLayoutVars>
      </dgm:prSet>
      <dgm:spPr/>
    </dgm:pt>
    <dgm:pt modelId="{05D3A33E-5EF5-4380-ACD0-AFFC88D86FA8}" type="pres">
      <dgm:prSet presAssocID="{0FEED840-38BA-46D0-AE37-2DF302A436E5}" presName="compNode" presStyleCnt="0"/>
      <dgm:spPr/>
    </dgm:pt>
    <dgm:pt modelId="{E473394A-032A-4CC6-837F-1A20DA41782F}" type="pres">
      <dgm:prSet presAssocID="{0FEED840-38BA-46D0-AE37-2DF302A436E5}" presName="bgRect" presStyleLbl="bgShp" presStyleIdx="0" presStyleCnt="2"/>
      <dgm:spPr/>
    </dgm:pt>
    <dgm:pt modelId="{E924EA71-9A04-4D74-BFAE-6E8969042B0E}" type="pres">
      <dgm:prSet presAssocID="{0FEED840-38BA-46D0-AE37-2DF302A436E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atellite dish"/>
        </a:ext>
      </dgm:extLst>
    </dgm:pt>
    <dgm:pt modelId="{3052C5D1-7F7D-4E41-B297-16875BBE4AA7}" type="pres">
      <dgm:prSet presAssocID="{0FEED840-38BA-46D0-AE37-2DF302A436E5}" presName="spaceRect" presStyleCnt="0"/>
      <dgm:spPr/>
    </dgm:pt>
    <dgm:pt modelId="{2F93B0DC-0CA8-42DC-B70C-5F1521D3CD0D}" type="pres">
      <dgm:prSet presAssocID="{0FEED840-38BA-46D0-AE37-2DF302A436E5}" presName="parTx" presStyleLbl="revTx" presStyleIdx="0" presStyleCnt="2">
        <dgm:presLayoutVars>
          <dgm:chMax val="0"/>
          <dgm:chPref val="0"/>
        </dgm:presLayoutVars>
      </dgm:prSet>
      <dgm:spPr/>
    </dgm:pt>
    <dgm:pt modelId="{914B3D54-42E3-4228-9370-4B96A8847F26}" type="pres">
      <dgm:prSet presAssocID="{CA78FFC3-8591-4578-B400-14D715652024}" presName="sibTrans" presStyleCnt="0"/>
      <dgm:spPr/>
    </dgm:pt>
    <dgm:pt modelId="{C7634413-CB5C-47EE-8D30-45886440C445}" type="pres">
      <dgm:prSet presAssocID="{245A6E83-0362-49A4-BF49-454C42E01013}" presName="compNode" presStyleCnt="0"/>
      <dgm:spPr/>
    </dgm:pt>
    <dgm:pt modelId="{695BCE0C-2E31-4EA4-B9CD-A2D18EA6AB03}" type="pres">
      <dgm:prSet presAssocID="{245A6E83-0362-49A4-BF49-454C42E01013}" presName="bgRect" presStyleLbl="bgShp" presStyleIdx="1" presStyleCnt="2"/>
      <dgm:spPr/>
    </dgm:pt>
    <dgm:pt modelId="{7144A9E9-72A7-4E8F-817A-EAEADE8EEF2D}" type="pres">
      <dgm:prSet presAssocID="{245A6E83-0362-49A4-BF49-454C42E0101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sconnected"/>
        </a:ext>
      </dgm:extLst>
    </dgm:pt>
    <dgm:pt modelId="{791A3B77-F487-47CF-A812-1215D30C96A0}" type="pres">
      <dgm:prSet presAssocID="{245A6E83-0362-49A4-BF49-454C42E01013}" presName="spaceRect" presStyleCnt="0"/>
      <dgm:spPr/>
    </dgm:pt>
    <dgm:pt modelId="{EB7A85A5-4575-4B89-950F-7AF6D1B11427}" type="pres">
      <dgm:prSet presAssocID="{245A6E83-0362-49A4-BF49-454C42E01013}" presName="parTx" presStyleLbl="revTx" presStyleIdx="1" presStyleCnt="2">
        <dgm:presLayoutVars>
          <dgm:chMax val="0"/>
          <dgm:chPref val="0"/>
        </dgm:presLayoutVars>
      </dgm:prSet>
      <dgm:spPr/>
    </dgm:pt>
  </dgm:ptLst>
  <dgm:cxnLst>
    <dgm:cxn modelId="{AC38B1B9-026E-4894-8C7A-58DA01448232}" srcId="{170C0F0F-27F6-4ABE-8C8F-786B41B3351F}" destId="{245A6E83-0362-49A4-BF49-454C42E01013}" srcOrd="1" destOrd="0" parTransId="{E16CEB70-A72E-4228-A1D3-9F6F05460AAD}" sibTransId="{7C34F6BA-CF0A-4EED-B775-967057D9DA15}"/>
    <dgm:cxn modelId="{F8BD5BC0-EBFB-4314-AC6F-DD4E03590A49}" srcId="{170C0F0F-27F6-4ABE-8C8F-786B41B3351F}" destId="{0FEED840-38BA-46D0-AE37-2DF302A436E5}" srcOrd="0" destOrd="0" parTransId="{D6AD233C-F5F9-4E9B-86BE-AA0BB6C3CF16}" sibTransId="{CA78FFC3-8591-4578-B400-14D715652024}"/>
    <dgm:cxn modelId="{E0144FC8-9A3C-4645-B9DC-5A52DDC4C4D1}" type="presOf" srcId="{0FEED840-38BA-46D0-AE37-2DF302A436E5}" destId="{2F93B0DC-0CA8-42DC-B70C-5F1521D3CD0D}" srcOrd="0" destOrd="0" presId="urn:microsoft.com/office/officeart/2018/2/layout/IconVerticalSolidList"/>
    <dgm:cxn modelId="{8942EAD7-BB87-41DE-A42C-AB67B5F2B85B}" type="presOf" srcId="{170C0F0F-27F6-4ABE-8C8F-786B41B3351F}" destId="{5F98C624-6D98-460C-916F-BA6ABE179CEC}" srcOrd="0" destOrd="0" presId="urn:microsoft.com/office/officeart/2018/2/layout/IconVerticalSolidList"/>
    <dgm:cxn modelId="{A67BCEDA-27CC-470D-A469-AA25E29638B2}" type="presOf" srcId="{245A6E83-0362-49A4-BF49-454C42E01013}" destId="{EB7A85A5-4575-4B89-950F-7AF6D1B11427}" srcOrd="0" destOrd="0" presId="urn:microsoft.com/office/officeart/2018/2/layout/IconVerticalSolidList"/>
    <dgm:cxn modelId="{E80268E2-CEFC-466C-89E8-091D82085E54}" type="presParOf" srcId="{5F98C624-6D98-460C-916F-BA6ABE179CEC}" destId="{05D3A33E-5EF5-4380-ACD0-AFFC88D86FA8}" srcOrd="0" destOrd="0" presId="urn:microsoft.com/office/officeart/2018/2/layout/IconVerticalSolidList"/>
    <dgm:cxn modelId="{9C63C4FA-73DB-4B6F-A5BC-E323D829C7CB}" type="presParOf" srcId="{05D3A33E-5EF5-4380-ACD0-AFFC88D86FA8}" destId="{E473394A-032A-4CC6-837F-1A20DA41782F}" srcOrd="0" destOrd="0" presId="urn:microsoft.com/office/officeart/2018/2/layout/IconVerticalSolidList"/>
    <dgm:cxn modelId="{4419639D-20B1-4E4A-A571-C124552845F1}" type="presParOf" srcId="{05D3A33E-5EF5-4380-ACD0-AFFC88D86FA8}" destId="{E924EA71-9A04-4D74-BFAE-6E8969042B0E}" srcOrd="1" destOrd="0" presId="urn:microsoft.com/office/officeart/2018/2/layout/IconVerticalSolidList"/>
    <dgm:cxn modelId="{007F17B5-0128-4748-BC70-4E95EF739709}" type="presParOf" srcId="{05D3A33E-5EF5-4380-ACD0-AFFC88D86FA8}" destId="{3052C5D1-7F7D-4E41-B297-16875BBE4AA7}" srcOrd="2" destOrd="0" presId="urn:microsoft.com/office/officeart/2018/2/layout/IconVerticalSolidList"/>
    <dgm:cxn modelId="{D2C2DD98-C22D-46EB-BAB9-16A11D813AA6}" type="presParOf" srcId="{05D3A33E-5EF5-4380-ACD0-AFFC88D86FA8}" destId="{2F93B0DC-0CA8-42DC-B70C-5F1521D3CD0D}" srcOrd="3" destOrd="0" presId="urn:microsoft.com/office/officeart/2018/2/layout/IconVerticalSolidList"/>
    <dgm:cxn modelId="{11E7F90F-E1A7-4096-B032-9F75565C663D}" type="presParOf" srcId="{5F98C624-6D98-460C-916F-BA6ABE179CEC}" destId="{914B3D54-42E3-4228-9370-4B96A8847F26}" srcOrd="1" destOrd="0" presId="urn:microsoft.com/office/officeart/2018/2/layout/IconVerticalSolidList"/>
    <dgm:cxn modelId="{3642FCE2-73EC-4BD8-BA42-2F6A6C212CE0}" type="presParOf" srcId="{5F98C624-6D98-460C-916F-BA6ABE179CEC}" destId="{C7634413-CB5C-47EE-8D30-45886440C445}" srcOrd="2" destOrd="0" presId="urn:microsoft.com/office/officeart/2018/2/layout/IconVerticalSolidList"/>
    <dgm:cxn modelId="{7634B083-B5C4-40AF-8534-968A17BC18B0}" type="presParOf" srcId="{C7634413-CB5C-47EE-8D30-45886440C445}" destId="{695BCE0C-2E31-4EA4-B9CD-A2D18EA6AB03}" srcOrd="0" destOrd="0" presId="urn:microsoft.com/office/officeart/2018/2/layout/IconVerticalSolidList"/>
    <dgm:cxn modelId="{C66F87E6-785E-47F6-BA89-E389723ACFDD}" type="presParOf" srcId="{C7634413-CB5C-47EE-8D30-45886440C445}" destId="{7144A9E9-72A7-4E8F-817A-EAEADE8EEF2D}" srcOrd="1" destOrd="0" presId="urn:microsoft.com/office/officeart/2018/2/layout/IconVerticalSolidList"/>
    <dgm:cxn modelId="{C06736E2-745C-4E44-A10B-8E4E110180F7}" type="presParOf" srcId="{C7634413-CB5C-47EE-8D30-45886440C445}" destId="{791A3B77-F487-47CF-A812-1215D30C96A0}" srcOrd="2" destOrd="0" presId="urn:microsoft.com/office/officeart/2018/2/layout/IconVerticalSolidList"/>
    <dgm:cxn modelId="{303CCE6F-B692-4495-9CD1-E872498E126A}" type="presParOf" srcId="{C7634413-CB5C-47EE-8D30-45886440C445}" destId="{EB7A85A5-4575-4B89-950F-7AF6D1B1142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35EDF0A-038A-4003-9225-ACF9BB1A195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076DAB8-0A17-44EE-9A34-466B1C07D9BB}">
      <dgm:prSet/>
      <dgm:spPr/>
      <dgm:t>
        <a:bodyPr/>
        <a:lstStyle/>
        <a:p>
          <a:r>
            <a:rPr lang="en-US"/>
            <a:t>Identify the structure IP addressing and demonstrate the ability to convert between 8-bit binary and decimal numbers.</a:t>
          </a:r>
        </a:p>
      </dgm:t>
    </dgm:pt>
    <dgm:pt modelId="{EEC497B7-40C2-4EE9-813B-75ED9A1B11EE}" type="parTrans" cxnId="{90CB8D5D-1E61-4115-9CAE-4E9B98C042AF}">
      <dgm:prSet/>
      <dgm:spPr/>
      <dgm:t>
        <a:bodyPr/>
        <a:lstStyle/>
        <a:p>
          <a:endParaRPr lang="en-US"/>
        </a:p>
      </dgm:t>
    </dgm:pt>
    <dgm:pt modelId="{D4F6C445-371D-4DBA-BA66-0A8A8CBCF1AC}" type="sibTrans" cxnId="{90CB8D5D-1E61-4115-9CAE-4E9B98C042AF}">
      <dgm:prSet/>
      <dgm:spPr/>
      <dgm:t>
        <a:bodyPr/>
        <a:lstStyle/>
        <a:p>
          <a:endParaRPr lang="en-US"/>
        </a:p>
      </dgm:t>
    </dgm:pt>
    <dgm:pt modelId="{58E0ED4D-65BE-4A11-A9FA-8935E4AE82B0}">
      <dgm:prSet/>
      <dgm:spPr/>
      <dgm:t>
        <a:bodyPr/>
        <a:lstStyle/>
        <a:p>
          <a:r>
            <a:rPr lang="en-US"/>
            <a:t>Identify an IPv4 address, classify by type and describe how it is used in the network</a:t>
          </a:r>
        </a:p>
      </dgm:t>
    </dgm:pt>
    <dgm:pt modelId="{B68862F5-12F9-4849-AE52-CCA86BBE0921}" type="parTrans" cxnId="{772CEF64-A103-43D4-962D-5B753BBF58F1}">
      <dgm:prSet/>
      <dgm:spPr/>
      <dgm:t>
        <a:bodyPr/>
        <a:lstStyle/>
        <a:p>
          <a:endParaRPr lang="en-US"/>
        </a:p>
      </dgm:t>
    </dgm:pt>
    <dgm:pt modelId="{D01BD506-D619-4DD2-9710-60CC24DFD932}" type="sibTrans" cxnId="{772CEF64-A103-43D4-962D-5B753BBF58F1}">
      <dgm:prSet/>
      <dgm:spPr/>
      <dgm:t>
        <a:bodyPr/>
        <a:lstStyle/>
        <a:p>
          <a:endParaRPr lang="en-US"/>
        </a:p>
      </dgm:t>
    </dgm:pt>
    <dgm:pt modelId="{815E7D5D-9238-41F5-8E64-F4D726635BF7}">
      <dgm:prSet/>
      <dgm:spPr/>
      <dgm:t>
        <a:bodyPr/>
        <a:lstStyle/>
        <a:p>
          <a:r>
            <a:rPr lang="en-US"/>
            <a:t>Identify how addresses are assigned to networks by ISPs and within networks by administrators</a:t>
          </a:r>
        </a:p>
      </dgm:t>
    </dgm:pt>
    <dgm:pt modelId="{C16D84F3-FFDA-4CEF-B3F8-E80627D54498}" type="parTrans" cxnId="{5315735B-ACF1-4543-B7E2-B6456B61B4E7}">
      <dgm:prSet/>
      <dgm:spPr/>
      <dgm:t>
        <a:bodyPr/>
        <a:lstStyle/>
        <a:p>
          <a:endParaRPr lang="en-US"/>
        </a:p>
      </dgm:t>
    </dgm:pt>
    <dgm:pt modelId="{868806F5-39B8-4E87-9C14-DD645AB10DEC}" type="sibTrans" cxnId="{5315735B-ACF1-4543-B7E2-B6456B61B4E7}">
      <dgm:prSet/>
      <dgm:spPr/>
      <dgm:t>
        <a:bodyPr/>
        <a:lstStyle/>
        <a:p>
          <a:endParaRPr lang="en-US"/>
        </a:p>
      </dgm:t>
    </dgm:pt>
    <dgm:pt modelId="{BF273825-A741-4775-9F53-184F9330D16B}">
      <dgm:prSet/>
      <dgm:spPr/>
      <dgm:t>
        <a:bodyPr/>
        <a:lstStyle/>
        <a:p>
          <a:r>
            <a:rPr lang="en-US"/>
            <a:t>Identify the network portion of the host address and explain the role of the subnet mask in dividing networks.</a:t>
          </a:r>
        </a:p>
      </dgm:t>
    </dgm:pt>
    <dgm:pt modelId="{40483327-D258-4886-9243-8700AA6575FE}" type="parTrans" cxnId="{4D1A60DD-F898-4C6F-98CA-84263C6B82B7}">
      <dgm:prSet/>
      <dgm:spPr/>
      <dgm:t>
        <a:bodyPr/>
        <a:lstStyle/>
        <a:p>
          <a:endParaRPr lang="en-US"/>
        </a:p>
      </dgm:t>
    </dgm:pt>
    <dgm:pt modelId="{33833074-6228-4E3C-95A6-420077E7DF11}" type="sibTrans" cxnId="{4D1A60DD-F898-4C6F-98CA-84263C6B82B7}">
      <dgm:prSet/>
      <dgm:spPr/>
      <dgm:t>
        <a:bodyPr/>
        <a:lstStyle/>
        <a:p>
          <a:endParaRPr lang="en-US"/>
        </a:p>
      </dgm:t>
    </dgm:pt>
    <dgm:pt modelId="{E4D944A4-A9FA-47F5-87F8-2A349195FABD}">
      <dgm:prSet/>
      <dgm:spPr/>
      <dgm:t>
        <a:bodyPr/>
        <a:lstStyle/>
        <a:p>
          <a:r>
            <a:rPr lang="en-US"/>
            <a:t>Given IPv4 addressing information and design criteria, calculate the appropriate addressing components.</a:t>
          </a:r>
        </a:p>
      </dgm:t>
    </dgm:pt>
    <dgm:pt modelId="{2F9307BA-E131-4CA4-9A35-51799BB4D1CA}" type="parTrans" cxnId="{591EEF07-AAD7-4541-A4D5-2C3D03DB1C88}">
      <dgm:prSet/>
      <dgm:spPr/>
      <dgm:t>
        <a:bodyPr/>
        <a:lstStyle/>
        <a:p>
          <a:endParaRPr lang="en-US"/>
        </a:p>
      </dgm:t>
    </dgm:pt>
    <dgm:pt modelId="{972014A1-E4BB-4D6B-AA6B-53D05BC8E1FD}" type="sibTrans" cxnId="{591EEF07-AAD7-4541-A4D5-2C3D03DB1C88}">
      <dgm:prSet/>
      <dgm:spPr/>
      <dgm:t>
        <a:bodyPr/>
        <a:lstStyle/>
        <a:p>
          <a:endParaRPr lang="en-US"/>
        </a:p>
      </dgm:t>
    </dgm:pt>
    <dgm:pt modelId="{BE1D010D-F853-4160-9975-62E5D1CEE18C}">
      <dgm:prSet/>
      <dgm:spPr/>
      <dgm:t>
        <a:bodyPr/>
        <a:lstStyle/>
        <a:p>
          <a:r>
            <a:rPr lang="en-US"/>
            <a:t>Identify common testing utilities to verify and test network connectivity and operational status of the IP protocol stack on a host.</a:t>
          </a:r>
        </a:p>
      </dgm:t>
    </dgm:pt>
    <dgm:pt modelId="{59F7200A-3108-40EC-8B47-03D98DD81AFB}" type="parTrans" cxnId="{FCD3E93C-F5EA-4C49-9055-F8C9DAC2C90E}">
      <dgm:prSet/>
      <dgm:spPr/>
      <dgm:t>
        <a:bodyPr/>
        <a:lstStyle/>
        <a:p>
          <a:endParaRPr lang="en-US"/>
        </a:p>
      </dgm:t>
    </dgm:pt>
    <dgm:pt modelId="{88DB8A86-1D28-48C9-AF92-38EBC5C5325C}" type="sibTrans" cxnId="{FCD3E93C-F5EA-4C49-9055-F8C9DAC2C90E}">
      <dgm:prSet/>
      <dgm:spPr/>
      <dgm:t>
        <a:bodyPr/>
        <a:lstStyle/>
        <a:p>
          <a:endParaRPr lang="en-US"/>
        </a:p>
      </dgm:t>
    </dgm:pt>
    <dgm:pt modelId="{2BEC60B2-B0C5-49E2-AD1B-07D627362971}" type="pres">
      <dgm:prSet presAssocID="{035EDF0A-038A-4003-9225-ACF9BB1A1951}" presName="root" presStyleCnt="0">
        <dgm:presLayoutVars>
          <dgm:dir/>
          <dgm:resizeHandles val="exact"/>
        </dgm:presLayoutVars>
      </dgm:prSet>
      <dgm:spPr/>
    </dgm:pt>
    <dgm:pt modelId="{E59F3884-CB6E-4284-BA48-6083F9F4E1DC}" type="pres">
      <dgm:prSet presAssocID="{9076DAB8-0A17-44EE-9A34-466B1C07D9BB}" presName="compNode" presStyleCnt="0"/>
      <dgm:spPr/>
    </dgm:pt>
    <dgm:pt modelId="{0E8B1B89-6459-4532-B81A-AB0938CB4487}" type="pres">
      <dgm:prSet presAssocID="{9076DAB8-0A17-44EE-9A34-466B1C07D9BB}" presName="bgRect" presStyleLbl="bgShp" presStyleIdx="0" presStyleCnt="6"/>
      <dgm:spPr/>
    </dgm:pt>
    <dgm:pt modelId="{D1DB39F9-B409-4C19-A19D-762D1644AD9C}" type="pres">
      <dgm:prSet presAssocID="{9076DAB8-0A17-44EE-9A34-466B1C07D9BB}"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sconnected"/>
        </a:ext>
      </dgm:extLst>
    </dgm:pt>
    <dgm:pt modelId="{828858B8-8F0E-4A55-89AB-BC558EDBA69C}" type="pres">
      <dgm:prSet presAssocID="{9076DAB8-0A17-44EE-9A34-466B1C07D9BB}" presName="spaceRect" presStyleCnt="0"/>
      <dgm:spPr/>
    </dgm:pt>
    <dgm:pt modelId="{63AD7F6D-AE07-4EBA-A4A0-39A8E8FCF374}" type="pres">
      <dgm:prSet presAssocID="{9076DAB8-0A17-44EE-9A34-466B1C07D9BB}" presName="parTx" presStyleLbl="revTx" presStyleIdx="0" presStyleCnt="6">
        <dgm:presLayoutVars>
          <dgm:chMax val="0"/>
          <dgm:chPref val="0"/>
        </dgm:presLayoutVars>
      </dgm:prSet>
      <dgm:spPr/>
    </dgm:pt>
    <dgm:pt modelId="{EE790FD6-C05B-468A-9E03-D2C6E6D85645}" type="pres">
      <dgm:prSet presAssocID="{D4F6C445-371D-4DBA-BA66-0A8A8CBCF1AC}" presName="sibTrans" presStyleCnt="0"/>
      <dgm:spPr/>
    </dgm:pt>
    <dgm:pt modelId="{4505F8AE-32A3-4DF9-B4DF-56530B0AD644}" type="pres">
      <dgm:prSet presAssocID="{58E0ED4D-65BE-4A11-A9FA-8935E4AE82B0}" presName="compNode" presStyleCnt="0"/>
      <dgm:spPr/>
    </dgm:pt>
    <dgm:pt modelId="{E81B26D3-CA2E-4F6C-B4A3-62572DC72626}" type="pres">
      <dgm:prSet presAssocID="{58E0ED4D-65BE-4A11-A9FA-8935E4AE82B0}" presName="bgRect" presStyleLbl="bgShp" presStyleIdx="1" presStyleCnt="6"/>
      <dgm:spPr/>
    </dgm:pt>
    <dgm:pt modelId="{E09E58B4-C4D7-43FF-A9AA-17B9A167DF8F}" type="pres">
      <dgm:prSet presAssocID="{58E0ED4D-65BE-4A11-A9FA-8935E4AE82B0}"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 mark"/>
        </a:ext>
      </dgm:extLst>
    </dgm:pt>
    <dgm:pt modelId="{9A06E486-EB6C-4B03-B12F-517063ED08DB}" type="pres">
      <dgm:prSet presAssocID="{58E0ED4D-65BE-4A11-A9FA-8935E4AE82B0}" presName="spaceRect" presStyleCnt="0"/>
      <dgm:spPr/>
    </dgm:pt>
    <dgm:pt modelId="{C62975DD-E2A5-4380-BD61-8153523B9AA0}" type="pres">
      <dgm:prSet presAssocID="{58E0ED4D-65BE-4A11-A9FA-8935E4AE82B0}" presName="parTx" presStyleLbl="revTx" presStyleIdx="1" presStyleCnt="6">
        <dgm:presLayoutVars>
          <dgm:chMax val="0"/>
          <dgm:chPref val="0"/>
        </dgm:presLayoutVars>
      </dgm:prSet>
      <dgm:spPr/>
    </dgm:pt>
    <dgm:pt modelId="{F9135667-B8BE-4DB5-8BB9-6040C6299623}" type="pres">
      <dgm:prSet presAssocID="{D01BD506-D619-4DD2-9710-60CC24DFD932}" presName="sibTrans" presStyleCnt="0"/>
      <dgm:spPr/>
    </dgm:pt>
    <dgm:pt modelId="{8D58A962-0A8F-4A21-8240-79268B3868BA}" type="pres">
      <dgm:prSet presAssocID="{815E7D5D-9238-41F5-8E64-F4D726635BF7}" presName="compNode" presStyleCnt="0"/>
      <dgm:spPr/>
    </dgm:pt>
    <dgm:pt modelId="{56CE263D-CEDA-4F82-A125-86CC94C20A02}" type="pres">
      <dgm:prSet presAssocID="{815E7D5D-9238-41F5-8E64-F4D726635BF7}" presName="bgRect" presStyleLbl="bgShp" presStyleIdx="2" presStyleCnt="6"/>
      <dgm:spPr/>
    </dgm:pt>
    <dgm:pt modelId="{94BE6385-76AF-4E18-93D4-EC1B71B7945C}" type="pres">
      <dgm:prSet presAssocID="{815E7D5D-9238-41F5-8E64-F4D726635BF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Network"/>
        </a:ext>
      </dgm:extLst>
    </dgm:pt>
    <dgm:pt modelId="{F337C524-C99C-4CDF-8D20-17A7CBFD803E}" type="pres">
      <dgm:prSet presAssocID="{815E7D5D-9238-41F5-8E64-F4D726635BF7}" presName="spaceRect" presStyleCnt="0"/>
      <dgm:spPr/>
    </dgm:pt>
    <dgm:pt modelId="{CDB70C2D-60DD-45A9-A199-32EA9F20355E}" type="pres">
      <dgm:prSet presAssocID="{815E7D5D-9238-41F5-8E64-F4D726635BF7}" presName="parTx" presStyleLbl="revTx" presStyleIdx="2" presStyleCnt="6">
        <dgm:presLayoutVars>
          <dgm:chMax val="0"/>
          <dgm:chPref val="0"/>
        </dgm:presLayoutVars>
      </dgm:prSet>
      <dgm:spPr/>
    </dgm:pt>
    <dgm:pt modelId="{3B813413-9338-4E65-9F6A-F731DF010B5A}" type="pres">
      <dgm:prSet presAssocID="{868806F5-39B8-4E87-9C14-DD645AB10DEC}" presName="sibTrans" presStyleCnt="0"/>
      <dgm:spPr/>
    </dgm:pt>
    <dgm:pt modelId="{3EFDBA6B-11E3-4B80-BFA3-074ACA31BB2E}" type="pres">
      <dgm:prSet presAssocID="{BF273825-A741-4775-9F53-184F9330D16B}" presName="compNode" presStyleCnt="0"/>
      <dgm:spPr/>
    </dgm:pt>
    <dgm:pt modelId="{9B73C470-6172-4CF3-9F23-320400D4BFBA}" type="pres">
      <dgm:prSet presAssocID="{BF273825-A741-4775-9F53-184F9330D16B}" presName="bgRect" presStyleLbl="bgShp" presStyleIdx="3" presStyleCnt="6"/>
      <dgm:spPr/>
    </dgm:pt>
    <dgm:pt modelId="{321B849D-B1E9-4C0B-AF07-02DC184CABDE}" type="pres">
      <dgm:prSet presAssocID="{BF273825-A741-4775-9F53-184F9330D16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ursor"/>
        </a:ext>
      </dgm:extLst>
    </dgm:pt>
    <dgm:pt modelId="{C0CBA4A0-EE8F-4FA4-BC57-04E34C7B2B9F}" type="pres">
      <dgm:prSet presAssocID="{BF273825-A741-4775-9F53-184F9330D16B}" presName="spaceRect" presStyleCnt="0"/>
      <dgm:spPr/>
    </dgm:pt>
    <dgm:pt modelId="{357EC434-D7E2-40E5-B7E4-CB55B57104CF}" type="pres">
      <dgm:prSet presAssocID="{BF273825-A741-4775-9F53-184F9330D16B}" presName="parTx" presStyleLbl="revTx" presStyleIdx="3" presStyleCnt="6">
        <dgm:presLayoutVars>
          <dgm:chMax val="0"/>
          <dgm:chPref val="0"/>
        </dgm:presLayoutVars>
      </dgm:prSet>
      <dgm:spPr/>
    </dgm:pt>
    <dgm:pt modelId="{6EF00C3E-261D-4324-A87D-A5289FAA1192}" type="pres">
      <dgm:prSet presAssocID="{33833074-6228-4E3C-95A6-420077E7DF11}" presName="sibTrans" presStyleCnt="0"/>
      <dgm:spPr/>
    </dgm:pt>
    <dgm:pt modelId="{0EF8698F-74C7-4127-A251-A81E1F343318}" type="pres">
      <dgm:prSet presAssocID="{E4D944A4-A9FA-47F5-87F8-2A349195FABD}" presName="compNode" presStyleCnt="0"/>
      <dgm:spPr/>
    </dgm:pt>
    <dgm:pt modelId="{6DD77C6C-212E-4FFD-84C1-166321E4949A}" type="pres">
      <dgm:prSet presAssocID="{E4D944A4-A9FA-47F5-87F8-2A349195FABD}" presName="bgRect" presStyleLbl="bgShp" presStyleIdx="4" presStyleCnt="6"/>
      <dgm:spPr/>
    </dgm:pt>
    <dgm:pt modelId="{505098A5-E24D-4FC4-85AE-A202FD301195}" type="pres">
      <dgm:prSet presAssocID="{E4D944A4-A9FA-47F5-87F8-2A349195FAB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 List"/>
        </a:ext>
      </dgm:extLst>
    </dgm:pt>
    <dgm:pt modelId="{9CB3DF1C-0EE6-499F-8B70-74BAD969C734}" type="pres">
      <dgm:prSet presAssocID="{E4D944A4-A9FA-47F5-87F8-2A349195FABD}" presName="spaceRect" presStyleCnt="0"/>
      <dgm:spPr/>
    </dgm:pt>
    <dgm:pt modelId="{7E98E95B-2E70-4A0F-A17F-389FCD5B41B7}" type="pres">
      <dgm:prSet presAssocID="{E4D944A4-A9FA-47F5-87F8-2A349195FABD}" presName="parTx" presStyleLbl="revTx" presStyleIdx="4" presStyleCnt="6">
        <dgm:presLayoutVars>
          <dgm:chMax val="0"/>
          <dgm:chPref val="0"/>
        </dgm:presLayoutVars>
      </dgm:prSet>
      <dgm:spPr/>
    </dgm:pt>
    <dgm:pt modelId="{B978E661-CCA6-48BD-ABEF-D791D5BE74D9}" type="pres">
      <dgm:prSet presAssocID="{972014A1-E4BB-4D6B-AA6B-53D05BC8E1FD}" presName="sibTrans" presStyleCnt="0"/>
      <dgm:spPr/>
    </dgm:pt>
    <dgm:pt modelId="{ADD204B6-2682-44EA-BF5A-F1D2EEEC6B90}" type="pres">
      <dgm:prSet presAssocID="{BE1D010D-F853-4160-9975-62E5D1CEE18C}" presName="compNode" presStyleCnt="0"/>
      <dgm:spPr/>
    </dgm:pt>
    <dgm:pt modelId="{22419615-4AFC-4C48-B1AA-832B3996C277}" type="pres">
      <dgm:prSet presAssocID="{BE1D010D-F853-4160-9975-62E5D1CEE18C}" presName="bgRect" presStyleLbl="bgShp" presStyleIdx="5" presStyleCnt="6"/>
      <dgm:spPr/>
    </dgm:pt>
    <dgm:pt modelId="{7E9826C3-7DB4-4BF6-90F8-ADDA89D99007}" type="pres">
      <dgm:prSet presAssocID="{BE1D010D-F853-4160-9975-62E5D1CEE18C}"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Processor"/>
        </a:ext>
      </dgm:extLst>
    </dgm:pt>
    <dgm:pt modelId="{7E4E10CF-1E4C-435B-970C-F02C7475CF74}" type="pres">
      <dgm:prSet presAssocID="{BE1D010D-F853-4160-9975-62E5D1CEE18C}" presName="spaceRect" presStyleCnt="0"/>
      <dgm:spPr/>
    </dgm:pt>
    <dgm:pt modelId="{87DD2C1A-4E97-413E-BBBC-03E43AC1631D}" type="pres">
      <dgm:prSet presAssocID="{BE1D010D-F853-4160-9975-62E5D1CEE18C}" presName="parTx" presStyleLbl="revTx" presStyleIdx="5" presStyleCnt="6">
        <dgm:presLayoutVars>
          <dgm:chMax val="0"/>
          <dgm:chPref val="0"/>
        </dgm:presLayoutVars>
      </dgm:prSet>
      <dgm:spPr/>
    </dgm:pt>
  </dgm:ptLst>
  <dgm:cxnLst>
    <dgm:cxn modelId="{591EEF07-AAD7-4541-A4D5-2C3D03DB1C88}" srcId="{035EDF0A-038A-4003-9225-ACF9BB1A1951}" destId="{E4D944A4-A9FA-47F5-87F8-2A349195FABD}" srcOrd="4" destOrd="0" parTransId="{2F9307BA-E131-4CA4-9A35-51799BB4D1CA}" sibTransId="{972014A1-E4BB-4D6B-AA6B-53D05BC8E1FD}"/>
    <dgm:cxn modelId="{F806472D-550F-4B74-AFE0-8A66C7A268FD}" type="presOf" srcId="{815E7D5D-9238-41F5-8E64-F4D726635BF7}" destId="{CDB70C2D-60DD-45A9-A199-32EA9F20355E}" srcOrd="0" destOrd="0" presId="urn:microsoft.com/office/officeart/2018/2/layout/IconVerticalSolidList"/>
    <dgm:cxn modelId="{FCD3E93C-F5EA-4C49-9055-F8C9DAC2C90E}" srcId="{035EDF0A-038A-4003-9225-ACF9BB1A1951}" destId="{BE1D010D-F853-4160-9975-62E5D1CEE18C}" srcOrd="5" destOrd="0" parTransId="{59F7200A-3108-40EC-8B47-03D98DD81AFB}" sibTransId="{88DB8A86-1D28-48C9-AF92-38EBC5C5325C}"/>
    <dgm:cxn modelId="{5315735B-ACF1-4543-B7E2-B6456B61B4E7}" srcId="{035EDF0A-038A-4003-9225-ACF9BB1A1951}" destId="{815E7D5D-9238-41F5-8E64-F4D726635BF7}" srcOrd="2" destOrd="0" parTransId="{C16D84F3-FFDA-4CEF-B3F8-E80627D54498}" sibTransId="{868806F5-39B8-4E87-9C14-DD645AB10DEC}"/>
    <dgm:cxn modelId="{90CB8D5D-1E61-4115-9CAE-4E9B98C042AF}" srcId="{035EDF0A-038A-4003-9225-ACF9BB1A1951}" destId="{9076DAB8-0A17-44EE-9A34-466B1C07D9BB}" srcOrd="0" destOrd="0" parTransId="{EEC497B7-40C2-4EE9-813B-75ED9A1B11EE}" sibTransId="{D4F6C445-371D-4DBA-BA66-0A8A8CBCF1AC}"/>
    <dgm:cxn modelId="{E475D05D-B77F-4C5F-B329-92E35C0F9362}" type="presOf" srcId="{BF273825-A741-4775-9F53-184F9330D16B}" destId="{357EC434-D7E2-40E5-B7E4-CB55B57104CF}" srcOrd="0" destOrd="0" presId="urn:microsoft.com/office/officeart/2018/2/layout/IconVerticalSolidList"/>
    <dgm:cxn modelId="{772CEF64-A103-43D4-962D-5B753BBF58F1}" srcId="{035EDF0A-038A-4003-9225-ACF9BB1A1951}" destId="{58E0ED4D-65BE-4A11-A9FA-8935E4AE82B0}" srcOrd="1" destOrd="0" parTransId="{B68862F5-12F9-4849-AE52-CCA86BBE0921}" sibTransId="{D01BD506-D619-4DD2-9710-60CC24DFD932}"/>
    <dgm:cxn modelId="{64502265-C75D-4BC0-9832-C0A28CCF4903}" type="presOf" srcId="{035EDF0A-038A-4003-9225-ACF9BB1A1951}" destId="{2BEC60B2-B0C5-49E2-AD1B-07D627362971}" srcOrd="0" destOrd="0" presId="urn:microsoft.com/office/officeart/2018/2/layout/IconVerticalSolidList"/>
    <dgm:cxn modelId="{323FE45A-9E11-44C0-BF40-D92C9FE60846}" type="presOf" srcId="{9076DAB8-0A17-44EE-9A34-466B1C07D9BB}" destId="{63AD7F6D-AE07-4EBA-A4A0-39A8E8FCF374}" srcOrd="0" destOrd="0" presId="urn:microsoft.com/office/officeart/2018/2/layout/IconVerticalSolidList"/>
    <dgm:cxn modelId="{C48EA9B2-461D-4797-AAF2-CDBE82EC3F94}" type="presOf" srcId="{E4D944A4-A9FA-47F5-87F8-2A349195FABD}" destId="{7E98E95B-2E70-4A0F-A17F-389FCD5B41B7}" srcOrd="0" destOrd="0" presId="urn:microsoft.com/office/officeart/2018/2/layout/IconVerticalSolidList"/>
    <dgm:cxn modelId="{4D1A60DD-F898-4C6F-98CA-84263C6B82B7}" srcId="{035EDF0A-038A-4003-9225-ACF9BB1A1951}" destId="{BF273825-A741-4775-9F53-184F9330D16B}" srcOrd="3" destOrd="0" parTransId="{40483327-D258-4886-9243-8700AA6575FE}" sibTransId="{33833074-6228-4E3C-95A6-420077E7DF11}"/>
    <dgm:cxn modelId="{A86025EC-75C4-4836-B9A2-E9CA7B4CA17B}" type="presOf" srcId="{58E0ED4D-65BE-4A11-A9FA-8935E4AE82B0}" destId="{C62975DD-E2A5-4380-BD61-8153523B9AA0}" srcOrd="0" destOrd="0" presId="urn:microsoft.com/office/officeart/2018/2/layout/IconVerticalSolidList"/>
    <dgm:cxn modelId="{10868CFF-CE81-45FF-860B-86EC6E448521}" type="presOf" srcId="{BE1D010D-F853-4160-9975-62E5D1CEE18C}" destId="{87DD2C1A-4E97-413E-BBBC-03E43AC1631D}" srcOrd="0" destOrd="0" presId="urn:microsoft.com/office/officeart/2018/2/layout/IconVerticalSolidList"/>
    <dgm:cxn modelId="{1F4E29A8-9FEA-471E-A18D-980DB22466B0}" type="presParOf" srcId="{2BEC60B2-B0C5-49E2-AD1B-07D627362971}" destId="{E59F3884-CB6E-4284-BA48-6083F9F4E1DC}" srcOrd="0" destOrd="0" presId="urn:microsoft.com/office/officeart/2018/2/layout/IconVerticalSolidList"/>
    <dgm:cxn modelId="{08713FB4-7F1F-4316-B14B-1E2CC21BAD43}" type="presParOf" srcId="{E59F3884-CB6E-4284-BA48-6083F9F4E1DC}" destId="{0E8B1B89-6459-4532-B81A-AB0938CB4487}" srcOrd="0" destOrd="0" presId="urn:microsoft.com/office/officeart/2018/2/layout/IconVerticalSolidList"/>
    <dgm:cxn modelId="{94AD9D7C-6CAE-4D70-9074-BD3608EACF9C}" type="presParOf" srcId="{E59F3884-CB6E-4284-BA48-6083F9F4E1DC}" destId="{D1DB39F9-B409-4C19-A19D-762D1644AD9C}" srcOrd="1" destOrd="0" presId="urn:microsoft.com/office/officeart/2018/2/layout/IconVerticalSolidList"/>
    <dgm:cxn modelId="{AF900939-6270-4C0D-BE5E-ABB0C408E641}" type="presParOf" srcId="{E59F3884-CB6E-4284-BA48-6083F9F4E1DC}" destId="{828858B8-8F0E-4A55-89AB-BC558EDBA69C}" srcOrd="2" destOrd="0" presId="urn:microsoft.com/office/officeart/2018/2/layout/IconVerticalSolidList"/>
    <dgm:cxn modelId="{BB35D440-C2C8-4460-A3EF-D45FE0C780C8}" type="presParOf" srcId="{E59F3884-CB6E-4284-BA48-6083F9F4E1DC}" destId="{63AD7F6D-AE07-4EBA-A4A0-39A8E8FCF374}" srcOrd="3" destOrd="0" presId="urn:microsoft.com/office/officeart/2018/2/layout/IconVerticalSolidList"/>
    <dgm:cxn modelId="{BAA00715-5C5A-4BB0-92C8-2769A9446172}" type="presParOf" srcId="{2BEC60B2-B0C5-49E2-AD1B-07D627362971}" destId="{EE790FD6-C05B-468A-9E03-D2C6E6D85645}" srcOrd="1" destOrd="0" presId="urn:microsoft.com/office/officeart/2018/2/layout/IconVerticalSolidList"/>
    <dgm:cxn modelId="{4B9046FD-AF09-4F8A-AD3A-FC23D092E593}" type="presParOf" srcId="{2BEC60B2-B0C5-49E2-AD1B-07D627362971}" destId="{4505F8AE-32A3-4DF9-B4DF-56530B0AD644}" srcOrd="2" destOrd="0" presId="urn:microsoft.com/office/officeart/2018/2/layout/IconVerticalSolidList"/>
    <dgm:cxn modelId="{B0A32830-03EC-41A7-83B2-725A9943439C}" type="presParOf" srcId="{4505F8AE-32A3-4DF9-B4DF-56530B0AD644}" destId="{E81B26D3-CA2E-4F6C-B4A3-62572DC72626}" srcOrd="0" destOrd="0" presId="urn:microsoft.com/office/officeart/2018/2/layout/IconVerticalSolidList"/>
    <dgm:cxn modelId="{D6EF4513-8221-4F33-9D8F-D6277661B6F1}" type="presParOf" srcId="{4505F8AE-32A3-4DF9-B4DF-56530B0AD644}" destId="{E09E58B4-C4D7-43FF-A9AA-17B9A167DF8F}" srcOrd="1" destOrd="0" presId="urn:microsoft.com/office/officeart/2018/2/layout/IconVerticalSolidList"/>
    <dgm:cxn modelId="{0C4F3430-65A4-4B0E-873D-294843D87477}" type="presParOf" srcId="{4505F8AE-32A3-4DF9-B4DF-56530B0AD644}" destId="{9A06E486-EB6C-4B03-B12F-517063ED08DB}" srcOrd="2" destOrd="0" presId="urn:microsoft.com/office/officeart/2018/2/layout/IconVerticalSolidList"/>
    <dgm:cxn modelId="{A3A7BEC9-3460-4AB2-8A0C-1034C5380586}" type="presParOf" srcId="{4505F8AE-32A3-4DF9-B4DF-56530B0AD644}" destId="{C62975DD-E2A5-4380-BD61-8153523B9AA0}" srcOrd="3" destOrd="0" presId="urn:microsoft.com/office/officeart/2018/2/layout/IconVerticalSolidList"/>
    <dgm:cxn modelId="{F4A63050-4A14-4AEE-ACBE-F8C9DEA7E4C9}" type="presParOf" srcId="{2BEC60B2-B0C5-49E2-AD1B-07D627362971}" destId="{F9135667-B8BE-4DB5-8BB9-6040C6299623}" srcOrd="3" destOrd="0" presId="urn:microsoft.com/office/officeart/2018/2/layout/IconVerticalSolidList"/>
    <dgm:cxn modelId="{111A1C43-0565-4DC5-9936-B363B9F6235F}" type="presParOf" srcId="{2BEC60B2-B0C5-49E2-AD1B-07D627362971}" destId="{8D58A962-0A8F-4A21-8240-79268B3868BA}" srcOrd="4" destOrd="0" presId="urn:microsoft.com/office/officeart/2018/2/layout/IconVerticalSolidList"/>
    <dgm:cxn modelId="{281492DD-FBFB-4391-B794-4D0BD4A5E1DC}" type="presParOf" srcId="{8D58A962-0A8F-4A21-8240-79268B3868BA}" destId="{56CE263D-CEDA-4F82-A125-86CC94C20A02}" srcOrd="0" destOrd="0" presId="urn:microsoft.com/office/officeart/2018/2/layout/IconVerticalSolidList"/>
    <dgm:cxn modelId="{54101BC3-C2DF-4086-BA09-E32BD65A015C}" type="presParOf" srcId="{8D58A962-0A8F-4A21-8240-79268B3868BA}" destId="{94BE6385-76AF-4E18-93D4-EC1B71B7945C}" srcOrd="1" destOrd="0" presId="urn:microsoft.com/office/officeart/2018/2/layout/IconVerticalSolidList"/>
    <dgm:cxn modelId="{3FD69B84-507D-427A-8290-284D9E261530}" type="presParOf" srcId="{8D58A962-0A8F-4A21-8240-79268B3868BA}" destId="{F337C524-C99C-4CDF-8D20-17A7CBFD803E}" srcOrd="2" destOrd="0" presId="urn:microsoft.com/office/officeart/2018/2/layout/IconVerticalSolidList"/>
    <dgm:cxn modelId="{7D1CBF5D-AF8A-4FF3-8A40-111D287EB5E7}" type="presParOf" srcId="{8D58A962-0A8F-4A21-8240-79268B3868BA}" destId="{CDB70C2D-60DD-45A9-A199-32EA9F20355E}" srcOrd="3" destOrd="0" presId="urn:microsoft.com/office/officeart/2018/2/layout/IconVerticalSolidList"/>
    <dgm:cxn modelId="{67D11518-C990-4862-AFE7-0C6D7A847C40}" type="presParOf" srcId="{2BEC60B2-B0C5-49E2-AD1B-07D627362971}" destId="{3B813413-9338-4E65-9F6A-F731DF010B5A}" srcOrd="5" destOrd="0" presId="urn:microsoft.com/office/officeart/2018/2/layout/IconVerticalSolidList"/>
    <dgm:cxn modelId="{DBFF4744-06DE-461C-AF02-6AE8C033DF2D}" type="presParOf" srcId="{2BEC60B2-B0C5-49E2-AD1B-07D627362971}" destId="{3EFDBA6B-11E3-4B80-BFA3-074ACA31BB2E}" srcOrd="6" destOrd="0" presId="urn:microsoft.com/office/officeart/2018/2/layout/IconVerticalSolidList"/>
    <dgm:cxn modelId="{BA86F76E-206D-4C90-8878-A6E4789ABE84}" type="presParOf" srcId="{3EFDBA6B-11E3-4B80-BFA3-074ACA31BB2E}" destId="{9B73C470-6172-4CF3-9F23-320400D4BFBA}" srcOrd="0" destOrd="0" presId="urn:microsoft.com/office/officeart/2018/2/layout/IconVerticalSolidList"/>
    <dgm:cxn modelId="{3BF43BBF-C76A-4CED-9589-E10A0CB252A2}" type="presParOf" srcId="{3EFDBA6B-11E3-4B80-BFA3-074ACA31BB2E}" destId="{321B849D-B1E9-4C0B-AF07-02DC184CABDE}" srcOrd="1" destOrd="0" presId="urn:microsoft.com/office/officeart/2018/2/layout/IconVerticalSolidList"/>
    <dgm:cxn modelId="{265E6037-AEC4-4A31-91EA-88B7AD1FB1BC}" type="presParOf" srcId="{3EFDBA6B-11E3-4B80-BFA3-074ACA31BB2E}" destId="{C0CBA4A0-EE8F-4FA4-BC57-04E34C7B2B9F}" srcOrd="2" destOrd="0" presId="urn:microsoft.com/office/officeart/2018/2/layout/IconVerticalSolidList"/>
    <dgm:cxn modelId="{B5DCA26C-06FE-475F-B366-2F1876874E53}" type="presParOf" srcId="{3EFDBA6B-11E3-4B80-BFA3-074ACA31BB2E}" destId="{357EC434-D7E2-40E5-B7E4-CB55B57104CF}" srcOrd="3" destOrd="0" presId="urn:microsoft.com/office/officeart/2018/2/layout/IconVerticalSolidList"/>
    <dgm:cxn modelId="{21ABF48B-8372-47AB-A6F7-6643E5211B84}" type="presParOf" srcId="{2BEC60B2-B0C5-49E2-AD1B-07D627362971}" destId="{6EF00C3E-261D-4324-A87D-A5289FAA1192}" srcOrd="7" destOrd="0" presId="urn:microsoft.com/office/officeart/2018/2/layout/IconVerticalSolidList"/>
    <dgm:cxn modelId="{5FC051DD-044E-4E20-9498-4BC01252FE57}" type="presParOf" srcId="{2BEC60B2-B0C5-49E2-AD1B-07D627362971}" destId="{0EF8698F-74C7-4127-A251-A81E1F343318}" srcOrd="8" destOrd="0" presId="urn:microsoft.com/office/officeart/2018/2/layout/IconVerticalSolidList"/>
    <dgm:cxn modelId="{8116C215-3523-4B17-970E-B8ECFB589690}" type="presParOf" srcId="{0EF8698F-74C7-4127-A251-A81E1F343318}" destId="{6DD77C6C-212E-4FFD-84C1-166321E4949A}" srcOrd="0" destOrd="0" presId="urn:microsoft.com/office/officeart/2018/2/layout/IconVerticalSolidList"/>
    <dgm:cxn modelId="{D9B743C7-1C69-4C12-87C9-D8D2806A7284}" type="presParOf" srcId="{0EF8698F-74C7-4127-A251-A81E1F343318}" destId="{505098A5-E24D-4FC4-85AE-A202FD301195}" srcOrd="1" destOrd="0" presId="urn:microsoft.com/office/officeart/2018/2/layout/IconVerticalSolidList"/>
    <dgm:cxn modelId="{4C76B6FA-5E91-428F-9076-A5E0FA1CCC37}" type="presParOf" srcId="{0EF8698F-74C7-4127-A251-A81E1F343318}" destId="{9CB3DF1C-0EE6-499F-8B70-74BAD969C734}" srcOrd="2" destOrd="0" presId="urn:microsoft.com/office/officeart/2018/2/layout/IconVerticalSolidList"/>
    <dgm:cxn modelId="{0CED0795-2508-42A4-BAF5-5A650A8D01BC}" type="presParOf" srcId="{0EF8698F-74C7-4127-A251-A81E1F343318}" destId="{7E98E95B-2E70-4A0F-A17F-389FCD5B41B7}" srcOrd="3" destOrd="0" presId="urn:microsoft.com/office/officeart/2018/2/layout/IconVerticalSolidList"/>
    <dgm:cxn modelId="{FEF7D38E-A912-4108-8BEE-F9A8CB2B8360}" type="presParOf" srcId="{2BEC60B2-B0C5-49E2-AD1B-07D627362971}" destId="{B978E661-CCA6-48BD-ABEF-D791D5BE74D9}" srcOrd="9" destOrd="0" presId="urn:microsoft.com/office/officeart/2018/2/layout/IconVerticalSolidList"/>
    <dgm:cxn modelId="{8EAE9E27-7668-464C-8806-EFD461D62ECD}" type="presParOf" srcId="{2BEC60B2-B0C5-49E2-AD1B-07D627362971}" destId="{ADD204B6-2682-44EA-BF5A-F1D2EEEC6B90}" srcOrd="10" destOrd="0" presId="urn:microsoft.com/office/officeart/2018/2/layout/IconVerticalSolidList"/>
    <dgm:cxn modelId="{69B537B6-3599-4974-A91E-94C384D8898C}" type="presParOf" srcId="{ADD204B6-2682-44EA-BF5A-F1D2EEEC6B90}" destId="{22419615-4AFC-4C48-B1AA-832B3996C277}" srcOrd="0" destOrd="0" presId="urn:microsoft.com/office/officeart/2018/2/layout/IconVerticalSolidList"/>
    <dgm:cxn modelId="{9A0D0AC3-DEC4-4912-9A55-AD7B079BDB86}" type="presParOf" srcId="{ADD204B6-2682-44EA-BF5A-F1D2EEEC6B90}" destId="{7E9826C3-7DB4-4BF6-90F8-ADDA89D99007}" srcOrd="1" destOrd="0" presId="urn:microsoft.com/office/officeart/2018/2/layout/IconVerticalSolidList"/>
    <dgm:cxn modelId="{430A6DF5-6D92-41DB-B3CF-33DA936791AD}" type="presParOf" srcId="{ADD204B6-2682-44EA-BF5A-F1D2EEEC6B90}" destId="{7E4E10CF-1E4C-435B-970C-F02C7475CF74}" srcOrd="2" destOrd="0" presId="urn:microsoft.com/office/officeart/2018/2/layout/IconVerticalSolidList"/>
    <dgm:cxn modelId="{7C7931F1-2FFC-46B3-A5DD-FAFA6DEE903F}" type="presParOf" srcId="{ADD204B6-2682-44EA-BF5A-F1D2EEEC6B90}" destId="{87DD2C1A-4E97-413E-BBBC-03E43AC1631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515D06-5047-442A-AACD-6220E5FD2E0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5337B6C-1C0F-4F05-9F5A-B9E40FC4D121}">
      <dgm:prSet/>
      <dgm:spPr/>
      <dgm:t>
        <a:bodyPr/>
        <a:lstStyle/>
        <a:p>
          <a:pPr>
            <a:lnSpc>
              <a:spcPct val="100000"/>
            </a:lnSpc>
          </a:pPr>
          <a:r>
            <a:rPr lang="en-GB" dirty="0"/>
            <a:t>A bus topology orients all the devices on a network along a single cable running in a single direction from one end of the network to the other</a:t>
          </a:r>
          <a:endParaRPr lang="en-US" dirty="0"/>
        </a:p>
      </dgm:t>
    </dgm:pt>
    <dgm:pt modelId="{B02C311F-8232-4333-8325-9251F0C0811B}" type="parTrans" cxnId="{4811DA27-CA3E-4A4A-A3D5-DC0877B5BAD8}">
      <dgm:prSet/>
      <dgm:spPr/>
      <dgm:t>
        <a:bodyPr/>
        <a:lstStyle/>
        <a:p>
          <a:endParaRPr lang="en-US"/>
        </a:p>
      </dgm:t>
    </dgm:pt>
    <dgm:pt modelId="{6A52D58C-5463-426D-B422-A671507B64A6}" type="sibTrans" cxnId="{4811DA27-CA3E-4A4A-A3D5-DC0877B5BAD8}">
      <dgm:prSet/>
      <dgm:spPr/>
      <dgm:t>
        <a:bodyPr/>
        <a:lstStyle/>
        <a:p>
          <a:endParaRPr lang="en-US"/>
        </a:p>
      </dgm:t>
    </dgm:pt>
    <dgm:pt modelId="{A6D9BE44-2E3E-4C29-85E5-92E528D75A89}">
      <dgm:prSet/>
      <dgm:spPr/>
      <dgm:t>
        <a:bodyPr/>
        <a:lstStyle/>
        <a:p>
          <a:pPr>
            <a:lnSpc>
              <a:spcPct val="100000"/>
            </a:lnSpc>
          </a:pPr>
          <a:r>
            <a:rPr lang="en-GB" dirty="0"/>
            <a:t>Sometimes called a “line topology” or “backbone topology.”</a:t>
          </a:r>
          <a:endParaRPr lang="en-US" dirty="0"/>
        </a:p>
      </dgm:t>
    </dgm:pt>
    <dgm:pt modelId="{650AAC80-8B24-4EFA-B9F2-138265E69397}" type="parTrans" cxnId="{3758088A-E1AB-4A9D-AB52-AB1C7A9F8EDF}">
      <dgm:prSet/>
      <dgm:spPr/>
      <dgm:t>
        <a:bodyPr/>
        <a:lstStyle/>
        <a:p>
          <a:endParaRPr lang="en-US"/>
        </a:p>
      </dgm:t>
    </dgm:pt>
    <dgm:pt modelId="{2EDD6C5F-A361-4179-B30B-19B929D25EC5}" type="sibTrans" cxnId="{3758088A-E1AB-4A9D-AB52-AB1C7A9F8EDF}">
      <dgm:prSet/>
      <dgm:spPr/>
      <dgm:t>
        <a:bodyPr/>
        <a:lstStyle/>
        <a:p>
          <a:endParaRPr lang="en-US"/>
        </a:p>
      </dgm:t>
    </dgm:pt>
    <dgm:pt modelId="{923750B5-F9F7-4961-8E48-3451CE2F4A13}">
      <dgm:prSet/>
      <dgm:spPr/>
      <dgm:t>
        <a:bodyPr/>
        <a:lstStyle/>
        <a:p>
          <a:pPr>
            <a:lnSpc>
              <a:spcPct val="100000"/>
            </a:lnSpc>
          </a:pPr>
          <a:r>
            <a:rPr lang="en-GB" dirty="0"/>
            <a:t>Data flow on the network also follows the route of the cable, moving in one direction.</a:t>
          </a:r>
          <a:endParaRPr lang="en-US" dirty="0"/>
        </a:p>
      </dgm:t>
    </dgm:pt>
    <dgm:pt modelId="{CB01530B-D0BF-4002-BF13-87236A1C16A3}" type="parTrans" cxnId="{4334EF94-AF1F-4C3D-84C6-F07B17A80892}">
      <dgm:prSet/>
      <dgm:spPr/>
      <dgm:t>
        <a:bodyPr/>
        <a:lstStyle/>
        <a:p>
          <a:endParaRPr lang="en-US"/>
        </a:p>
      </dgm:t>
    </dgm:pt>
    <dgm:pt modelId="{31FA7DAF-246F-4760-8397-340B7238FDEE}" type="sibTrans" cxnId="{4334EF94-AF1F-4C3D-84C6-F07B17A80892}">
      <dgm:prSet/>
      <dgm:spPr/>
      <dgm:t>
        <a:bodyPr/>
        <a:lstStyle/>
        <a:p>
          <a:endParaRPr lang="en-US"/>
        </a:p>
      </dgm:t>
    </dgm:pt>
    <dgm:pt modelId="{F277343A-6578-404E-883E-89E622CDF13E}" type="pres">
      <dgm:prSet presAssocID="{92515D06-5047-442A-AACD-6220E5FD2E07}" presName="root" presStyleCnt="0">
        <dgm:presLayoutVars>
          <dgm:dir/>
          <dgm:resizeHandles val="exact"/>
        </dgm:presLayoutVars>
      </dgm:prSet>
      <dgm:spPr/>
    </dgm:pt>
    <dgm:pt modelId="{FB55D079-CF4E-4202-B57B-1D0A9B5BC02C}" type="pres">
      <dgm:prSet presAssocID="{55337B6C-1C0F-4F05-9F5A-B9E40FC4D121}" presName="compNode" presStyleCnt="0"/>
      <dgm:spPr/>
    </dgm:pt>
    <dgm:pt modelId="{98B8E2B7-311C-44F0-A915-46082201CCED}" type="pres">
      <dgm:prSet presAssocID="{55337B6C-1C0F-4F05-9F5A-B9E40FC4D121}" presName="bgRect" presStyleLbl="bgShp" presStyleIdx="0" presStyleCnt="3"/>
      <dgm:spPr/>
    </dgm:pt>
    <dgm:pt modelId="{D36CB02D-837F-4D0D-B638-F8CBB353DD94}" type="pres">
      <dgm:prSet presAssocID="{55337B6C-1C0F-4F05-9F5A-B9E40FC4D12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erver"/>
        </a:ext>
      </dgm:extLst>
    </dgm:pt>
    <dgm:pt modelId="{EDEF1DB8-5CC7-41D7-9403-9024F2DE6E17}" type="pres">
      <dgm:prSet presAssocID="{55337B6C-1C0F-4F05-9F5A-B9E40FC4D121}" presName="spaceRect" presStyleCnt="0"/>
      <dgm:spPr/>
    </dgm:pt>
    <dgm:pt modelId="{C788638C-DC13-429A-ABE7-EC006AB7E66C}" type="pres">
      <dgm:prSet presAssocID="{55337B6C-1C0F-4F05-9F5A-B9E40FC4D121}" presName="parTx" presStyleLbl="revTx" presStyleIdx="0" presStyleCnt="3">
        <dgm:presLayoutVars>
          <dgm:chMax val="0"/>
          <dgm:chPref val="0"/>
        </dgm:presLayoutVars>
      </dgm:prSet>
      <dgm:spPr/>
    </dgm:pt>
    <dgm:pt modelId="{9979F4E2-3AF2-4E36-8C83-46BEACA06375}" type="pres">
      <dgm:prSet presAssocID="{6A52D58C-5463-426D-B422-A671507B64A6}" presName="sibTrans" presStyleCnt="0"/>
      <dgm:spPr/>
    </dgm:pt>
    <dgm:pt modelId="{951312FD-0AE8-4D55-A25B-55B6D85503F3}" type="pres">
      <dgm:prSet presAssocID="{A6D9BE44-2E3E-4C29-85E5-92E528D75A89}" presName="compNode" presStyleCnt="0"/>
      <dgm:spPr/>
    </dgm:pt>
    <dgm:pt modelId="{68ED9249-A5C6-4DE2-9A6B-AC03D21AB6AC}" type="pres">
      <dgm:prSet presAssocID="{A6D9BE44-2E3E-4C29-85E5-92E528D75A89}" presName="bgRect" presStyleLbl="bgShp" presStyleIdx="1" presStyleCnt="3"/>
      <dgm:spPr/>
    </dgm:pt>
    <dgm:pt modelId="{80132FE2-3D38-445E-918A-876B0E2F1F1F}" type="pres">
      <dgm:prSet presAssocID="{A6D9BE44-2E3E-4C29-85E5-92E528D75A8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ireless router"/>
        </a:ext>
      </dgm:extLst>
    </dgm:pt>
    <dgm:pt modelId="{2EE2C1D2-8868-4C1B-A70A-413FF62E3375}" type="pres">
      <dgm:prSet presAssocID="{A6D9BE44-2E3E-4C29-85E5-92E528D75A89}" presName="spaceRect" presStyleCnt="0"/>
      <dgm:spPr/>
    </dgm:pt>
    <dgm:pt modelId="{FD6B6C40-6C88-4515-9257-BC1F322696E3}" type="pres">
      <dgm:prSet presAssocID="{A6D9BE44-2E3E-4C29-85E5-92E528D75A89}" presName="parTx" presStyleLbl="revTx" presStyleIdx="1" presStyleCnt="3">
        <dgm:presLayoutVars>
          <dgm:chMax val="0"/>
          <dgm:chPref val="0"/>
        </dgm:presLayoutVars>
      </dgm:prSet>
      <dgm:spPr/>
    </dgm:pt>
    <dgm:pt modelId="{6F09A53D-B83D-4A52-AED7-36E78981AD2A}" type="pres">
      <dgm:prSet presAssocID="{2EDD6C5F-A361-4179-B30B-19B929D25EC5}" presName="sibTrans" presStyleCnt="0"/>
      <dgm:spPr/>
    </dgm:pt>
    <dgm:pt modelId="{9F74E734-5704-432D-8507-3CA2E8946780}" type="pres">
      <dgm:prSet presAssocID="{923750B5-F9F7-4961-8E48-3451CE2F4A13}" presName="compNode" presStyleCnt="0"/>
      <dgm:spPr/>
    </dgm:pt>
    <dgm:pt modelId="{92C0CC22-C504-4DC9-BC7A-334BB96BC8CB}" type="pres">
      <dgm:prSet presAssocID="{923750B5-F9F7-4961-8E48-3451CE2F4A13}" presName="bgRect" presStyleLbl="bgShp" presStyleIdx="2" presStyleCnt="3"/>
      <dgm:spPr/>
    </dgm:pt>
    <dgm:pt modelId="{8B8CE32F-5CE2-431E-8FD8-1361ECB9EB6B}" type="pres">
      <dgm:prSet presAssocID="{923750B5-F9F7-4961-8E48-3451CE2F4A1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sconnected"/>
        </a:ext>
      </dgm:extLst>
    </dgm:pt>
    <dgm:pt modelId="{633B10D5-57A8-4818-9C85-6A9728D4EEF6}" type="pres">
      <dgm:prSet presAssocID="{923750B5-F9F7-4961-8E48-3451CE2F4A13}" presName="spaceRect" presStyleCnt="0"/>
      <dgm:spPr/>
    </dgm:pt>
    <dgm:pt modelId="{1D8BE38A-8F70-418A-A40D-531AB5ECCDCC}" type="pres">
      <dgm:prSet presAssocID="{923750B5-F9F7-4961-8E48-3451CE2F4A13}" presName="parTx" presStyleLbl="revTx" presStyleIdx="2" presStyleCnt="3">
        <dgm:presLayoutVars>
          <dgm:chMax val="0"/>
          <dgm:chPref val="0"/>
        </dgm:presLayoutVars>
      </dgm:prSet>
      <dgm:spPr/>
    </dgm:pt>
  </dgm:ptLst>
  <dgm:cxnLst>
    <dgm:cxn modelId="{4811DA27-CA3E-4A4A-A3D5-DC0877B5BAD8}" srcId="{92515D06-5047-442A-AACD-6220E5FD2E07}" destId="{55337B6C-1C0F-4F05-9F5A-B9E40FC4D121}" srcOrd="0" destOrd="0" parTransId="{B02C311F-8232-4333-8325-9251F0C0811B}" sibTransId="{6A52D58C-5463-426D-B422-A671507B64A6}"/>
    <dgm:cxn modelId="{03E1E53A-DFE5-426A-BE75-E9D1BFA9D80B}" type="presOf" srcId="{A6D9BE44-2E3E-4C29-85E5-92E528D75A89}" destId="{FD6B6C40-6C88-4515-9257-BC1F322696E3}" srcOrd="0" destOrd="0" presId="urn:microsoft.com/office/officeart/2018/2/layout/IconVerticalSolidList"/>
    <dgm:cxn modelId="{BA13D64A-1C6D-462E-99EE-AFF6583A47BF}" type="presOf" srcId="{55337B6C-1C0F-4F05-9F5A-B9E40FC4D121}" destId="{C788638C-DC13-429A-ABE7-EC006AB7E66C}" srcOrd="0" destOrd="0" presId="urn:microsoft.com/office/officeart/2018/2/layout/IconVerticalSolidList"/>
    <dgm:cxn modelId="{F6B64475-4C7F-473D-833E-EFACF96301FA}" type="presOf" srcId="{923750B5-F9F7-4961-8E48-3451CE2F4A13}" destId="{1D8BE38A-8F70-418A-A40D-531AB5ECCDCC}" srcOrd="0" destOrd="0" presId="urn:microsoft.com/office/officeart/2018/2/layout/IconVerticalSolidList"/>
    <dgm:cxn modelId="{14D72B7E-0988-440C-B6F4-11EFDF7099D9}" type="presOf" srcId="{92515D06-5047-442A-AACD-6220E5FD2E07}" destId="{F277343A-6578-404E-883E-89E622CDF13E}" srcOrd="0" destOrd="0" presId="urn:microsoft.com/office/officeart/2018/2/layout/IconVerticalSolidList"/>
    <dgm:cxn modelId="{3758088A-E1AB-4A9D-AB52-AB1C7A9F8EDF}" srcId="{92515D06-5047-442A-AACD-6220E5FD2E07}" destId="{A6D9BE44-2E3E-4C29-85E5-92E528D75A89}" srcOrd="1" destOrd="0" parTransId="{650AAC80-8B24-4EFA-B9F2-138265E69397}" sibTransId="{2EDD6C5F-A361-4179-B30B-19B929D25EC5}"/>
    <dgm:cxn modelId="{4334EF94-AF1F-4C3D-84C6-F07B17A80892}" srcId="{92515D06-5047-442A-AACD-6220E5FD2E07}" destId="{923750B5-F9F7-4961-8E48-3451CE2F4A13}" srcOrd="2" destOrd="0" parTransId="{CB01530B-D0BF-4002-BF13-87236A1C16A3}" sibTransId="{31FA7DAF-246F-4760-8397-340B7238FDEE}"/>
    <dgm:cxn modelId="{6803EA4B-DE5D-4D1A-A607-6B4DA11CF1C7}" type="presParOf" srcId="{F277343A-6578-404E-883E-89E622CDF13E}" destId="{FB55D079-CF4E-4202-B57B-1D0A9B5BC02C}" srcOrd="0" destOrd="0" presId="urn:microsoft.com/office/officeart/2018/2/layout/IconVerticalSolidList"/>
    <dgm:cxn modelId="{ACEA43A1-5B15-4FC4-AC13-CFD261E979A6}" type="presParOf" srcId="{FB55D079-CF4E-4202-B57B-1D0A9B5BC02C}" destId="{98B8E2B7-311C-44F0-A915-46082201CCED}" srcOrd="0" destOrd="0" presId="urn:microsoft.com/office/officeart/2018/2/layout/IconVerticalSolidList"/>
    <dgm:cxn modelId="{8C18800B-F32F-4210-95E5-0489AE0A5297}" type="presParOf" srcId="{FB55D079-CF4E-4202-B57B-1D0A9B5BC02C}" destId="{D36CB02D-837F-4D0D-B638-F8CBB353DD94}" srcOrd="1" destOrd="0" presId="urn:microsoft.com/office/officeart/2018/2/layout/IconVerticalSolidList"/>
    <dgm:cxn modelId="{51BD0946-E7E4-45CF-9BC1-B0801C6908BD}" type="presParOf" srcId="{FB55D079-CF4E-4202-B57B-1D0A9B5BC02C}" destId="{EDEF1DB8-5CC7-41D7-9403-9024F2DE6E17}" srcOrd="2" destOrd="0" presId="urn:microsoft.com/office/officeart/2018/2/layout/IconVerticalSolidList"/>
    <dgm:cxn modelId="{494AB650-D73A-4FD2-B1B3-7B57AFD1AC21}" type="presParOf" srcId="{FB55D079-CF4E-4202-B57B-1D0A9B5BC02C}" destId="{C788638C-DC13-429A-ABE7-EC006AB7E66C}" srcOrd="3" destOrd="0" presId="urn:microsoft.com/office/officeart/2018/2/layout/IconVerticalSolidList"/>
    <dgm:cxn modelId="{8E1FAE40-E605-4827-A6CC-6E5DAEEB99D9}" type="presParOf" srcId="{F277343A-6578-404E-883E-89E622CDF13E}" destId="{9979F4E2-3AF2-4E36-8C83-46BEACA06375}" srcOrd="1" destOrd="0" presId="urn:microsoft.com/office/officeart/2018/2/layout/IconVerticalSolidList"/>
    <dgm:cxn modelId="{8EDAF471-EF86-45C7-93BC-7C51F0EAD1B1}" type="presParOf" srcId="{F277343A-6578-404E-883E-89E622CDF13E}" destId="{951312FD-0AE8-4D55-A25B-55B6D85503F3}" srcOrd="2" destOrd="0" presId="urn:microsoft.com/office/officeart/2018/2/layout/IconVerticalSolidList"/>
    <dgm:cxn modelId="{00A3DEB3-F37A-4C37-BCF1-1BDCAC773D97}" type="presParOf" srcId="{951312FD-0AE8-4D55-A25B-55B6D85503F3}" destId="{68ED9249-A5C6-4DE2-9A6B-AC03D21AB6AC}" srcOrd="0" destOrd="0" presId="urn:microsoft.com/office/officeart/2018/2/layout/IconVerticalSolidList"/>
    <dgm:cxn modelId="{CC2F2187-51AD-4CD7-BC6C-E5BB4C06488A}" type="presParOf" srcId="{951312FD-0AE8-4D55-A25B-55B6D85503F3}" destId="{80132FE2-3D38-445E-918A-876B0E2F1F1F}" srcOrd="1" destOrd="0" presId="urn:microsoft.com/office/officeart/2018/2/layout/IconVerticalSolidList"/>
    <dgm:cxn modelId="{7C1D6150-ABAC-4924-8AD7-154BF5B6EE98}" type="presParOf" srcId="{951312FD-0AE8-4D55-A25B-55B6D85503F3}" destId="{2EE2C1D2-8868-4C1B-A70A-413FF62E3375}" srcOrd="2" destOrd="0" presId="urn:microsoft.com/office/officeart/2018/2/layout/IconVerticalSolidList"/>
    <dgm:cxn modelId="{9A04097E-0A5E-4509-85C0-AFDC70892606}" type="presParOf" srcId="{951312FD-0AE8-4D55-A25B-55B6D85503F3}" destId="{FD6B6C40-6C88-4515-9257-BC1F322696E3}" srcOrd="3" destOrd="0" presId="urn:microsoft.com/office/officeart/2018/2/layout/IconVerticalSolidList"/>
    <dgm:cxn modelId="{BE10CCF0-B234-4FB7-BAD1-8AE4B698C3F9}" type="presParOf" srcId="{F277343A-6578-404E-883E-89E622CDF13E}" destId="{6F09A53D-B83D-4A52-AED7-36E78981AD2A}" srcOrd="3" destOrd="0" presId="urn:microsoft.com/office/officeart/2018/2/layout/IconVerticalSolidList"/>
    <dgm:cxn modelId="{374E15F3-B74B-4E85-832B-5D796849ADFC}" type="presParOf" srcId="{F277343A-6578-404E-883E-89E622CDF13E}" destId="{9F74E734-5704-432D-8507-3CA2E8946780}" srcOrd="4" destOrd="0" presId="urn:microsoft.com/office/officeart/2018/2/layout/IconVerticalSolidList"/>
    <dgm:cxn modelId="{0C761685-F1AC-43F7-AF2C-2B079FAB537C}" type="presParOf" srcId="{9F74E734-5704-432D-8507-3CA2E8946780}" destId="{92C0CC22-C504-4DC9-BC7A-334BB96BC8CB}" srcOrd="0" destOrd="0" presId="urn:microsoft.com/office/officeart/2018/2/layout/IconVerticalSolidList"/>
    <dgm:cxn modelId="{8C83B7A7-58D9-4A5D-A19F-CB46B34E861A}" type="presParOf" srcId="{9F74E734-5704-432D-8507-3CA2E8946780}" destId="{8B8CE32F-5CE2-431E-8FD8-1361ECB9EB6B}" srcOrd="1" destOrd="0" presId="urn:microsoft.com/office/officeart/2018/2/layout/IconVerticalSolidList"/>
    <dgm:cxn modelId="{E531A2E7-9669-4EE7-A86D-28454EF89743}" type="presParOf" srcId="{9F74E734-5704-432D-8507-3CA2E8946780}" destId="{633B10D5-57A8-4818-9C85-6A9728D4EEF6}" srcOrd="2" destOrd="0" presId="urn:microsoft.com/office/officeart/2018/2/layout/IconVerticalSolidList"/>
    <dgm:cxn modelId="{624324A7-6121-4D94-84B6-9C91906E05BF}" type="presParOf" srcId="{9F74E734-5704-432D-8507-3CA2E8946780}" destId="{1D8BE38A-8F70-418A-A40D-531AB5ECCDC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515D06-5047-442A-AACD-6220E5FD2E0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5337B6C-1C0F-4F05-9F5A-B9E40FC4D121}">
      <dgm:prSet/>
      <dgm:spPr/>
      <dgm:t>
        <a:bodyPr/>
        <a:lstStyle/>
        <a:p>
          <a:pPr>
            <a:lnSpc>
              <a:spcPct val="100000"/>
            </a:lnSpc>
          </a:pPr>
          <a:r>
            <a:rPr lang="en-GB" dirty="0"/>
            <a:t>Nodes are arranged in a circle (or ring)</a:t>
          </a:r>
          <a:endParaRPr lang="en-US" dirty="0"/>
        </a:p>
      </dgm:t>
    </dgm:pt>
    <dgm:pt modelId="{B02C311F-8232-4333-8325-9251F0C0811B}" type="parTrans" cxnId="{4811DA27-CA3E-4A4A-A3D5-DC0877B5BAD8}">
      <dgm:prSet/>
      <dgm:spPr/>
      <dgm:t>
        <a:bodyPr/>
        <a:lstStyle/>
        <a:p>
          <a:endParaRPr lang="en-US"/>
        </a:p>
      </dgm:t>
    </dgm:pt>
    <dgm:pt modelId="{6A52D58C-5463-426D-B422-A671507B64A6}" type="sibTrans" cxnId="{4811DA27-CA3E-4A4A-A3D5-DC0877B5BAD8}">
      <dgm:prSet/>
      <dgm:spPr/>
      <dgm:t>
        <a:bodyPr/>
        <a:lstStyle/>
        <a:p>
          <a:endParaRPr lang="en-US"/>
        </a:p>
      </dgm:t>
    </dgm:pt>
    <dgm:pt modelId="{A6D9BE44-2E3E-4C29-85E5-92E528D75A89}">
      <dgm:prSet/>
      <dgm:spPr/>
      <dgm:t>
        <a:bodyPr/>
        <a:lstStyle/>
        <a:p>
          <a:pPr>
            <a:lnSpc>
              <a:spcPct val="100000"/>
            </a:lnSpc>
          </a:pPr>
          <a:r>
            <a:rPr lang="en-GB" dirty="0"/>
            <a:t>The data can travel through the ring network in either one direction or both directions, with each device having exactly two neighbours.</a:t>
          </a:r>
          <a:endParaRPr lang="en-US" dirty="0"/>
        </a:p>
      </dgm:t>
    </dgm:pt>
    <dgm:pt modelId="{650AAC80-8B24-4EFA-B9F2-138265E69397}" type="parTrans" cxnId="{3758088A-E1AB-4A9D-AB52-AB1C7A9F8EDF}">
      <dgm:prSet/>
      <dgm:spPr/>
      <dgm:t>
        <a:bodyPr/>
        <a:lstStyle/>
        <a:p>
          <a:endParaRPr lang="en-US"/>
        </a:p>
      </dgm:t>
    </dgm:pt>
    <dgm:pt modelId="{2EDD6C5F-A361-4179-B30B-19B929D25EC5}" type="sibTrans" cxnId="{3758088A-E1AB-4A9D-AB52-AB1C7A9F8EDF}">
      <dgm:prSet/>
      <dgm:spPr/>
      <dgm:t>
        <a:bodyPr/>
        <a:lstStyle/>
        <a:p>
          <a:endParaRPr lang="en-US"/>
        </a:p>
      </dgm:t>
    </dgm:pt>
    <dgm:pt modelId="{ED7B28F8-000A-4BCE-A31F-1379026313F8}">
      <dgm:prSet/>
      <dgm:spPr/>
      <dgm:t>
        <a:bodyPr/>
        <a:lstStyle/>
        <a:p>
          <a:pPr>
            <a:lnSpc>
              <a:spcPct val="100000"/>
            </a:lnSpc>
          </a:pPr>
          <a:r>
            <a:rPr lang="en-US" dirty="0"/>
            <a:t>A “Dual Ring” can be created to allow data to travel in both directions around the ring</a:t>
          </a:r>
        </a:p>
      </dgm:t>
    </dgm:pt>
    <dgm:pt modelId="{F249E62B-658C-48C1-A0E1-59268579EEBE}" type="parTrans" cxnId="{554E2835-8522-475A-94D4-8EC8A59FFAFB}">
      <dgm:prSet/>
      <dgm:spPr/>
      <dgm:t>
        <a:bodyPr/>
        <a:lstStyle/>
        <a:p>
          <a:endParaRPr lang="en-GB"/>
        </a:p>
      </dgm:t>
    </dgm:pt>
    <dgm:pt modelId="{FCA53908-7EEB-47A9-BCCC-CB31E74B5DED}" type="sibTrans" cxnId="{554E2835-8522-475A-94D4-8EC8A59FFAFB}">
      <dgm:prSet/>
      <dgm:spPr/>
      <dgm:t>
        <a:bodyPr/>
        <a:lstStyle/>
        <a:p>
          <a:endParaRPr lang="en-GB"/>
        </a:p>
      </dgm:t>
    </dgm:pt>
    <dgm:pt modelId="{F277343A-6578-404E-883E-89E622CDF13E}" type="pres">
      <dgm:prSet presAssocID="{92515D06-5047-442A-AACD-6220E5FD2E07}" presName="root" presStyleCnt="0">
        <dgm:presLayoutVars>
          <dgm:dir/>
          <dgm:resizeHandles val="exact"/>
        </dgm:presLayoutVars>
      </dgm:prSet>
      <dgm:spPr/>
    </dgm:pt>
    <dgm:pt modelId="{FB55D079-CF4E-4202-B57B-1D0A9B5BC02C}" type="pres">
      <dgm:prSet presAssocID="{55337B6C-1C0F-4F05-9F5A-B9E40FC4D121}" presName="compNode" presStyleCnt="0"/>
      <dgm:spPr/>
    </dgm:pt>
    <dgm:pt modelId="{98B8E2B7-311C-44F0-A915-46082201CCED}" type="pres">
      <dgm:prSet presAssocID="{55337B6C-1C0F-4F05-9F5A-B9E40FC4D121}" presName="bgRect" presStyleLbl="bgShp" presStyleIdx="0" presStyleCnt="3"/>
      <dgm:spPr/>
    </dgm:pt>
    <dgm:pt modelId="{D36CB02D-837F-4D0D-B638-F8CBB353DD94}" type="pres">
      <dgm:prSet presAssocID="{55337B6C-1C0F-4F05-9F5A-B9E40FC4D12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erver"/>
        </a:ext>
      </dgm:extLst>
    </dgm:pt>
    <dgm:pt modelId="{EDEF1DB8-5CC7-41D7-9403-9024F2DE6E17}" type="pres">
      <dgm:prSet presAssocID="{55337B6C-1C0F-4F05-9F5A-B9E40FC4D121}" presName="spaceRect" presStyleCnt="0"/>
      <dgm:spPr/>
    </dgm:pt>
    <dgm:pt modelId="{C788638C-DC13-429A-ABE7-EC006AB7E66C}" type="pres">
      <dgm:prSet presAssocID="{55337B6C-1C0F-4F05-9F5A-B9E40FC4D121}" presName="parTx" presStyleLbl="revTx" presStyleIdx="0" presStyleCnt="3">
        <dgm:presLayoutVars>
          <dgm:chMax val="0"/>
          <dgm:chPref val="0"/>
        </dgm:presLayoutVars>
      </dgm:prSet>
      <dgm:spPr/>
    </dgm:pt>
    <dgm:pt modelId="{9979F4E2-3AF2-4E36-8C83-46BEACA06375}" type="pres">
      <dgm:prSet presAssocID="{6A52D58C-5463-426D-B422-A671507B64A6}" presName="sibTrans" presStyleCnt="0"/>
      <dgm:spPr/>
    </dgm:pt>
    <dgm:pt modelId="{951312FD-0AE8-4D55-A25B-55B6D85503F3}" type="pres">
      <dgm:prSet presAssocID="{A6D9BE44-2E3E-4C29-85E5-92E528D75A89}" presName="compNode" presStyleCnt="0"/>
      <dgm:spPr/>
    </dgm:pt>
    <dgm:pt modelId="{68ED9249-A5C6-4DE2-9A6B-AC03D21AB6AC}" type="pres">
      <dgm:prSet presAssocID="{A6D9BE44-2E3E-4C29-85E5-92E528D75A89}" presName="bgRect" presStyleLbl="bgShp" presStyleIdx="1" presStyleCnt="3"/>
      <dgm:spPr/>
    </dgm:pt>
    <dgm:pt modelId="{80132FE2-3D38-445E-918A-876B0E2F1F1F}" type="pres">
      <dgm:prSet presAssocID="{A6D9BE44-2E3E-4C29-85E5-92E528D75A8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Wireless router"/>
        </a:ext>
      </dgm:extLst>
    </dgm:pt>
    <dgm:pt modelId="{2EE2C1D2-8868-4C1B-A70A-413FF62E3375}" type="pres">
      <dgm:prSet presAssocID="{A6D9BE44-2E3E-4C29-85E5-92E528D75A89}" presName="spaceRect" presStyleCnt="0"/>
      <dgm:spPr/>
    </dgm:pt>
    <dgm:pt modelId="{FD6B6C40-6C88-4515-9257-BC1F322696E3}" type="pres">
      <dgm:prSet presAssocID="{A6D9BE44-2E3E-4C29-85E5-92E528D75A89}" presName="parTx" presStyleLbl="revTx" presStyleIdx="1" presStyleCnt="3">
        <dgm:presLayoutVars>
          <dgm:chMax val="0"/>
          <dgm:chPref val="0"/>
        </dgm:presLayoutVars>
      </dgm:prSet>
      <dgm:spPr/>
    </dgm:pt>
    <dgm:pt modelId="{5FCC0A22-BDEA-4542-B547-158A13FDEE36}" type="pres">
      <dgm:prSet presAssocID="{2EDD6C5F-A361-4179-B30B-19B929D25EC5}" presName="sibTrans" presStyleCnt="0"/>
      <dgm:spPr/>
    </dgm:pt>
    <dgm:pt modelId="{4E2D8CDD-D741-45BB-882E-216E353A30D1}" type="pres">
      <dgm:prSet presAssocID="{ED7B28F8-000A-4BCE-A31F-1379026313F8}" presName="compNode" presStyleCnt="0"/>
      <dgm:spPr/>
    </dgm:pt>
    <dgm:pt modelId="{C4CFE75F-0BFA-4228-A157-ABB7C0524DB3}" type="pres">
      <dgm:prSet presAssocID="{ED7B28F8-000A-4BCE-A31F-1379026313F8}" presName="bgRect" presStyleLbl="bgShp" presStyleIdx="2" presStyleCnt="3"/>
      <dgm:spPr/>
    </dgm:pt>
    <dgm:pt modelId="{986B9F85-494F-4838-91E8-A1BCE87AC377}" type="pres">
      <dgm:prSet presAssocID="{ED7B28F8-000A-4BCE-A31F-1379026313F8}" presName="iconRect" presStyleLbl="node1" presStyleIdx="2" presStyleCnt="3"/>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 modelId="{277AF0B1-33CD-40DD-BDDF-9D0C8256312A}" type="pres">
      <dgm:prSet presAssocID="{ED7B28F8-000A-4BCE-A31F-1379026313F8}" presName="spaceRect" presStyleCnt="0"/>
      <dgm:spPr/>
    </dgm:pt>
    <dgm:pt modelId="{7734336F-D149-41BE-9C2E-46BA6A90DFB5}" type="pres">
      <dgm:prSet presAssocID="{ED7B28F8-000A-4BCE-A31F-1379026313F8}" presName="parTx" presStyleLbl="revTx" presStyleIdx="2" presStyleCnt="3">
        <dgm:presLayoutVars>
          <dgm:chMax val="0"/>
          <dgm:chPref val="0"/>
        </dgm:presLayoutVars>
      </dgm:prSet>
      <dgm:spPr/>
    </dgm:pt>
  </dgm:ptLst>
  <dgm:cxnLst>
    <dgm:cxn modelId="{4811DA27-CA3E-4A4A-A3D5-DC0877B5BAD8}" srcId="{92515D06-5047-442A-AACD-6220E5FD2E07}" destId="{55337B6C-1C0F-4F05-9F5A-B9E40FC4D121}" srcOrd="0" destOrd="0" parTransId="{B02C311F-8232-4333-8325-9251F0C0811B}" sibTransId="{6A52D58C-5463-426D-B422-A671507B64A6}"/>
    <dgm:cxn modelId="{554E2835-8522-475A-94D4-8EC8A59FFAFB}" srcId="{92515D06-5047-442A-AACD-6220E5FD2E07}" destId="{ED7B28F8-000A-4BCE-A31F-1379026313F8}" srcOrd="2" destOrd="0" parTransId="{F249E62B-658C-48C1-A0E1-59268579EEBE}" sibTransId="{FCA53908-7EEB-47A9-BCCC-CB31E74B5DED}"/>
    <dgm:cxn modelId="{03E1E53A-DFE5-426A-BE75-E9D1BFA9D80B}" type="presOf" srcId="{A6D9BE44-2E3E-4C29-85E5-92E528D75A89}" destId="{FD6B6C40-6C88-4515-9257-BC1F322696E3}" srcOrd="0" destOrd="0" presId="urn:microsoft.com/office/officeart/2018/2/layout/IconVerticalSolidList"/>
    <dgm:cxn modelId="{BA13D64A-1C6D-462E-99EE-AFF6583A47BF}" type="presOf" srcId="{55337B6C-1C0F-4F05-9F5A-B9E40FC4D121}" destId="{C788638C-DC13-429A-ABE7-EC006AB7E66C}" srcOrd="0" destOrd="0" presId="urn:microsoft.com/office/officeart/2018/2/layout/IconVerticalSolidList"/>
    <dgm:cxn modelId="{14D72B7E-0988-440C-B6F4-11EFDF7099D9}" type="presOf" srcId="{92515D06-5047-442A-AACD-6220E5FD2E07}" destId="{F277343A-6578-404E-883E-89E622CDF13E}" srcOrd="0" destOrd="0" presId="urn:microsoft.com/office/officeart/2018/2/layout/IconVerticalSolidList"/>
    <dgm:cxn modelId="{3758088A-E1AB-4A9D-AB52-AB1C7A9F8EDF}" srcId="{92515D06-5047-442A-AACD-6220E5FD2E07}" destId="{A6D9BE44-2E3E-4C29-85E5-92E528D75A89}" srcOrd="1" destOrd="0" parTransId="{650AAC80-8B24-4EFA-B9F2-138265E69397}" sibTransId="{2EDD6C5F-A361-4179-B30B-19B929D25EC5}"/>
    <dgm:cxn modelId="{06C398B2-4D68-40D2-AE9E-61363BDB1EFC}" type="presOf" srcId="{ED7B28F8-000A-4BCE-A31F-1379026313F8}" destId="{7734336F-D149-41BE-9C2E-46BA6A90DFB5}" srcOrd="0" destOrd="0" presId="urn:microsoft.com/office/officeart/2018/2/layout/IconVerticalSolidList"/>
    <dgm:cxn modelId="{6803EA4B-DE5D-4D1A-A607-6B4DA11CF1C7}" type="presParOf" srcId="{F277343A-6578-404E-883E-89E622CDF13E}" destId="{FB55D079-CF4E-4202-B57B-1D0A9B5BC02C}" srcOrd="0" destOrd="0" presId="urn:microsoft.com/office/officeart/2018/2/layout/IconVerticalSolidList"/>
    <dgm:cxn modelId="{ACEA43A1-5B15-4FC4-AC13-CFD261E979A6}" type="presParOf" srcId="{FB55D079-CF4E-4202-B57B-1D0A9B5BC02C}" destId="{98B8E2B7-311C-44F0-A915-46082201CCED}" srcOrd="0" destOrd="0" presId="urn:microsoft.com/office/officeart/2018/2/layout/IconVerticalSolidList"/>
    <dgm:cxn modelId="{8C18800B-F32F-4210-95E5-0489AE0A5297}" type="presParOf" srcId="{FB55D079-CF4E-4202-B57B-1D0A9B5BC02C}" destId="{D36CB02D-837F-4D0D-B638-F8CBB353DD94}" srcOrd="1" destOrd="0" presId="urn:microsoft.com/office/officeart/2018/2/layout/IconVerticalSolidList"/>
    <dgm:cxn modelId="{51BD0946-E7E4-45CF-9BC1-B0801C6908BD}" type="presParOf" srcId="{FB55D079-CF4E-4202-B57B-1D0A9B5BC02C}" destId="{EDEF1DB8-5CC7-41D7-9403-9024F2DE6E17}" srcOrd="2" destOrd="0" presId="urn:microsoft.com/office/officeart/2018/2/layout/IconVerticalSolidList"/>
    <dgm:cxn modelId="{494AB650-D73A-4FD2-B1B3-7B57AFD1AC21}" type="presParOf" srcId="{FB55D079-CF4E-4202-B57B-1D0A9B5BC02C}" destId="{C788638C-DC13-429A-ABE7-EC006AB7E66C}" srcOrd="3" destOrd="0" presId="urn:microsoft.com/office/officeart/2018/2/layout/IconVerticalSolidList"/>
    <dgm:cxn modelId="{8E1FAE40-E605-4827-A6CC-6E5DAEEB99D9}" type="presParOf" srcId="{F277343A-6578-404E-883E-89E622CDF13E}" destId="{9979F4E2-3AF2-4E36-8C83-46BEACA06375}" srcOrd="1" destOrd="0" presId="urn:microsoft.com/office/officeart/2018/2/layout/IconVerticalSolidList"/>
    <dgm:cxn modelId="{8EDAF471-EF86-45C7-93BC-7C51F0EAD1B1}" type="presParOf" srcId="{F277343A-6578-404E-883E-89E622CDF13E}" destId="{951312FD-0AE8-4D55-A25B-55B6D85503F3}" srcOrd="2" destOrd="0" presId="urn:microsoft.com/office/officeart/2018/2/layout/IconVerticalSolidList"/>
    <dgm:cxn modelId="{00A3DEB3-F37A-4C37-BCF1-1BDCAC773D97}" type="presParOf" srcId="{951312FD-0AE8-4D55-A25B-55B6D85503F3}" destId="{68ED9249-A5C6-4DE2-9A6B-AC03D21AB6AC}" srcOrd="0" destOrd="0" presId="urn:microsoft.com/office/officeart/2018/2/layout/IconVerticalSolidList"/>
    <dgm:cxn modelId="{CC2F2187-51AD-4CD7-BC6C-E5BB4C06488A}" type="presParOf" srcId="{951312FD-0AE8-4D55-A25B-55B6D85503F3}" destId="{80132FE2-3D38-445E-918A-876B0E2F1F1F}" srcOrd="1" destOrd="0" presId="urn:microsoft.com/office/officeart/2018/2/layout/IconVerticalSolidList"/>
    <dgm:cxn modelId="{7C1D6150-ABAC-4924-8AD7-154BF5B6EE98}" type="presParOf" srcId="{951312FD-0AE8-4D55-A25B-55B6D85503F3}" destId="{2EE2C1D2-8868-4C1B-A70A-413FF62E3375}" srcOrd="2" destOrd="0" presId="urn:microsoft.com/office/officeart/2018/2/layout/IconVerticalSolidList"/>
    <dgm:cxn modelId="{9A04097E-0A5E-4509-85C0-AFDC70892606}" type="presParOf" srcId="{951312FD-0AE8-4D55-A25B-55B6D85503F3}" destId="{FD6B6C40-6C88-4515-9257-BC1F322696E3}" srcOrd="3" destOrd="0" presId="urn:microsoft.com/office/officeart/2018/2/layout/IconVerticalSolidList"/>
    <dgm:cxn modelId="{63F3D945-24B9-4A4A-9B8B-047FFEE3A93F}" type="presParOf" srcId="{F277343A-6578-404E-883E-89E622CDF13E}" destId="{5FCC0A22-BDEA-4542-B547-158A13FDEE36}" srcOrd="3" destOrd="0" presId="urn:microsoft.com/office/officeart/2018/2/layout/IconVerticalSolidList"/>
    <dgm:cxn modelId="{456AEE34-7648-42C2-BE2D-ACF6B001167B}" type="presParOf" srcId="{F277343A-6578-404E-883E-89E622CDF13E}" destId="{4E2D8CDD-D741-45BB-882E-216E353A30D1}" srcOrd="4" destOrd="0" presId="urn:microsoft.com/office/officeart/2018/2/layout/IconVerticalSolidList"/>
    <dgm:cxn modelId="{4CBDB80E-CE19-4177-81DA-3C68E26221EA}" type="presParOf" srcId="{4E2D8CDD-D741-45BB-882E-216E353A30D1}" destId="{C4CFE75F-0BFA-4228-A157-ABB7C0524DB3}" srcOrd="0" destOrd="0" presId="urn:microsoft.com/office/officeart/2018/2/layout/IconVerticalSolidList"/>
    <dgm:cxn modelId="{071EC998-FADC-46B0-A642-ADDF5C6C6A28}" type="presParOf" srcId="{4E2D8CDD-D741-45BB-882E-216E353A30D1}" destId="{986B9F85-494F-4838-91E8-A1BCE87AC377}" srcOrd="1" destOrd="0" presId="urn:microsoft.com/office/officeart/2018/2/layout/IconVerticalSolidList"/>
    <dgm:cxn modelId="{CCE1E4B1-FEEC-4268-AD4E-E1E5F4EC21E2}" type="presParOf" srcId="{4E2D8CDD-D741-45BB-882E-216E353A30D1}" destId="{277AF0B1-33CD-40DD-BDDF-9D0C8256312A}" srcOrd="2" destOrd="0" presId="urn:microsoft.com/office/officeart/2018/2/layout/IconVerticalSolidList"/>
    <dgm:cxn modelId="{D72CF612-E199-4110-924F-5D1E8FC44404}" type="presParOf" srcId="{4E2D8CDD-D741-45BB-882E-216E353A30D1}" destId="{7734336F-D149-41BE-9C2E-46BA6A90DFB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515D06-5047-442A-AACD-6220E5FD2E0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5337B6C-1C0F-4F05-9F5A-B9E40FC4D121}">
      <dgm:prSet/>
      <dgm:spPr/>
      <dgm:t>
        <a:bodyPr/>
        <a:lstStyle/>
        <a:p>
          <a:pPr>
            <a:lnSpc>
              <a:spcPct val="100000"/>
            </a:lnSpc>
          </a:pPr>
          <a:r>
            <a:rPr lang="en-GB"/>
            <a:t>The most common network topology </a:t>
          </a:r>
          <a:endParaRPr lang="en-US"/>
        </a:p>
      </dgm:t>
    </dgm:pt>
    <dgm:pt modelId="{B02C311F-8232-4333-8325-9251F0C0811B}" type="parTrans" cxnId="{4811DA27-CA3E-4A4A-A3D5-DC0877B5BAD8}">
      <dgm:prSet/>
      <dgm:spPr/>
      <dgm:t>
        <a:bodyPr/>
        <a:lstStyle/>
        <a:p>
          <a:endParaRPr lang="en-US"/>
        </a:p>
      </dgm:t>
    </dgm:pt>
    <dgm:pt modelId="{6A52D58C-5463-426D-B422-A671507B64A6}" type="sibTrans" cxnId="{4811DA27-CA3E-4A4A-A3D5-DC0877B5BAD8}">
      <dgm:prSet/>
      <dgm:spPr/>
      <dgm:t>
        <a:bodyPr/>
        <a:lstStyle/>
        <a:p>
          <a:endParaRPr lang="en-US"/>
        </a:p>
      </dgm:t>
    </dgm:pt>
    <dgm:pt modelId="{A6D9BE44-2E3E-4C29-85E5-92E528D75A89}">
      <dgm:prSet/>
      <dgm:spPr/>
      <dgm:t>
        <a:bodyPr/>
        <a:lstStyle/>
        <a:p>
          <a:pPr>
            <a:lnSpc>
              <a:spcPct val="100000"/>
            </a:lnSpc>
          </a:pPr>
          <a:r>
            <a:rPr lang="en-GB"/>
            <a:t>Laid out so every node in the network is directly connected to one central hub via coaxial, twisted-pair, or fiber-optic cable. </a:t>
          </a:r>
          <a:endParaRPr lang="en-US"/>
        </a:p>
      </dgm:t>
    </dgm:pt>
    <dgm:pt modelId="{650AAC80-8B24-4EFA-B9F2-138265E69397}" type="parTrans" cxnId="{3758088A-E1AB-4A9D-AB52-AB1C7A9F8EDF}">
      <dgm:prSet/>
      <dgm:spPr/>
      <dgm:t>
        <a:bodyPr/>
        <a:lstStyle/>
        <a:p>
          <a:endParaRPr lang="en-US"/>
        </a:p>
      </dgm:t>
    </dgm:pt>
    <dgm:pt modelId="{2EDD6C5F-A361-4179-B30B-19B929D25EC5}" type="sibTrans" cxnId="{3758088A-E1AB-4A9D-AB52-AB1C7A9F8EDF}">
      <dgm:prSet/>
      <dgm:spPr/>
      <dgm:t>
        <a:bodyPr/>
        <a:lstStyle/>
        <a:p>
          <a:endParaRPr lang="en-US"/>
        </a:p>
      </dgm:t>
    </dgm:pt>
    <dgm:pt modelId="{923750B5-F9F7-4961-8E48-3451CE2F4A13}">
      <dgm:prSet/>
      <dgm:spPr/>
      <dgm:t>
        <a:bodyPr/>
        <a:lstStyle/>
        <a:p>
          <a:pPr>
            <a:lnSpc>
              <a:spcPct val="100000"/>
            </a:lnSpc>
          </a:pPr>
          <a:r>
            <a:rPr lang="en-GB"/>
            <a:t>Acting as a server, this central node manages data transmission—as information sent from any node on the network has to pass through the central one to reach its destination—and functions as a repeater, which helps prevent data loss.</a:t>
          </a:r>
          <a:endParaRPr lang="en-US"/>
        </a:p>
      </dgm:t>
    </dgm:pt>
    <dgm:pt modelId="{CB01530B-D0BF-4002-BF13-87236A1C16A3}" type="parTrans" cxnId="{4334EF94-AF1F-4C3D-84C6-F07B17A80892}">
      <dgm:prSet/>
      <dgm:spPr/>
      <dgm:t>
        <a:bodyPr/>
        <a:lstStyle/>
        <a:p>
          <a:endParaRPr lang="en-US"/>
        </a:p>
      </dgm:t>
    </dgm:pt>
    <dgm:pt modelId="{31FA7DAF-246F-4760-8397-340B7238FDEE}" type="sibTrans" cxnId="{4334EF94-AF1F-4C3D-84C6-F07B17A80892}">
      <dgm:prSet/>
      <dgm:spPr/>
      <dgm:t>
        <a:bodyPr/>
        <a:lstStyle/>
        <a:p>
          <a:endParaRPr lang="en-US"/>
        </a:p>
      </dgm:t>
    </dgm:pt>
    <dgm:pt modelId="{F277343A-6578-404E-883E-89E622CDF13E}" type="pres">
      <dgm:prSet presAssocID="{92515D06-5047-442A-AACD-6220E5FD2E07}" presName="root" presStyleCnt="0">
        <dgm:presLayoutVars>
          <dgm:dir/>
          <dgm:resizeHandles val="exact"/>
        </dgm:presLayoutVars>
      </dgm:prSet>
      <dgm:spPr/>
    </dgm:pt>
    <dgm:pt modelId="{FB55D079-CF4E-4202-B57B-1D0A9B5BC02C}" type="pres">
      <dgm:prSet presAssocID="{55337B6C-1C0F-4F05-9F5A-B9E40FC4D121}" presName="compNode" presStyleCnt="0"/>
      <dgm:spPr/>
    </dgm:pt>
    <dgm:pt modelId="{98B8E2B7-311C-44F0-A915-46082201CCED}" type="pres">
      <dgm:prSet presAssocID="{55337B6C-1C0F-4F05-9F5A-B9E40FC4D121}" presName="bgRect" presStyleLbl="bgShp" presStyleIdx="0" presStyleCnt="3"/>
      <dgm:spPr/>
    </dgm:pt>
    <dgm:pt modelId="{D36CB02D-837F-4D0D-B638-F8CBB353DD94}" type="pres">
      <dgm:prSet presAssocID="{55337B6C-1C0F-4F05-9F5A-B9E40FC4D12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erver"/>
        </a:ext>
      </dgm:extLst>
    </dgm:pt>
    <dgm:pt modelId="{EDEF1DB8-5CC7-41D7-9403-9024F2DE6E17}" type="pres">
      <dgm:prSet presAssocID="{55337B6C-1C0F-4F05-9F5A-B9E40FC4D121}" presName="spaceRect" presStyleCnt="0"/>
      <dgm:spPr/>
    </dgm:pt>
    <dgm:pt modelId="{C788638C-DC13-429A-ABE7-EC006AB7E66C}" type="pres">
      <dgm:prSet presAssocID="{55337B6C-1C0F-4F05-9F5A-B9E40FC4D121}" presName="parTx" presStyleLbl="revTx" presStyleIdx="0" presStyleCnt="3">
        <dgm:presLayoutVars>
          <dgm:chMax val="0"/>
          <dgm:chPref val="0"/>
        </dgm:presLayoutVars>
      </dgm:prSet>
      <dgm:spPr/>
    </dgm:pt>
    <dgm:pt modelId="{9979F4E2-3AF2-4E36-8C83-46BEACA06375}" type="pres">
      <dgm:prSet presAssocID="{6A52D58C-5463-426D-B422-A671507B64A6}" presName="sibTrans" presStyleCnt="0"/>
      <dgm:spPr/>
    </dgm:pt>
    <dgm:pt modelId="{951312FD-0AE8-4D55-A25B-55B6D85503F3}" type="pres">
      <dgm:prSet presAssocID="{A6D9BE44-2E3E-4C29-85E5-92E528D75A89}" presName="compNode" presStyleCnt="0"/>
      <dgm:spPr/>
    </dgm:pt>
    <dgm:pt modelId="{68ED9249-A5C6-4DE2-9A6B-AC03D21AB6AC}" type="pres">
      <dgm:prSet presAssocID="{A6D9BE44-2E3E-4C29-85E5-92E528D75A89}" presName="bgRect" presStyleLbl="bgShp" presStyleIdx="1" presStyleCnt="3"/>
      <dgm:spPr/>
    </dgm:pt>
    <dgm:pt modelId="{80132FE2-3D38-445E-918A-876B0E2F1F1F}" type="pres">
      <dgm:prSet presAssocID="{A6D9BE44-2E3E-4C29-85E5-92E528D75A8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ireless router"/>
        </a:ext>
      </dgm:extLst>
    </dgm:pt>
    <dgm:pt modelId="{2EE2C1D2-8868-4C1B-A70A-413FF62E3375}" type="pres">
      <dgm:prSet presAssocID="{A6D9BE44-2E3E-4C29-85E5-92E528D75A89}" presName="spaceRect" presStyleCnt="0"/>
      <dgm:spPr/>
    </dgm:pt>
    <dgm:pt modelId="{FD6B6C40-6C88-4515-9257-BC1F322696E3}" type="pres">
      <dgm:prSet presAssocID="{A6D9BE44-2E3E-4C29-85E5-92E528D75A89}" presName="parTx" presStyleLbl="revTx" presStyleIdx="1" presStyleCnt="3">
        <dgm:presLayoutVars>
          <dgm:chMax val="0"/>
          <dgm:chPref val="0"/>
        </dgm:presLayoutVars>
      </dgm:prSet>
      <dgm:spPr/>
    </dgm:pt>
    <dgm:pt modelId="{6F09A53D-B83D-4A52-AED7-36E78981AD2A}" type="pres">
      <dgm:prSet presAssocID="{2EDD6C5F-A361-4179-B30B-19B929D25EC5}" presName="sibTrans" presStyleCnt="0"/>
      <dgm:spPr/>
    </dgm:pt>
    <dgm:pt modelId="{9F74E734-5704-432D-8507-3CA2E8946780}" type="pres">
      <dgm:prSet presAssocID="{923750B5-F9F7-4961-8E48-3451CE2F4A13}" presName="compNode" presStyleCnt="0"/>
      <dgm:spPr/>
    </dgm:pt>
    <dgm:pt modelId="{92C0CC22-C504-4DC9-BC7A-334BB96BC8CB}" type="pres">
      <dgm:prSet presAssocID="{923750B5-F9F7-4961-8E48-3451CE2F4A13}" presName="bgRect" presStyleLbl="bgShp" presStyleIdx="2" presStyleCnt="3"/>
      <dgm:spPr/>
    </dgm:pt>
    <dgm:pt modelId="{8B8CE32F-5CE2-431E-8FD8-1361ECB9EB6B}" type="pres">
      <dgm:prSet presAssocID="{923750B5-F9F7-4961-8E48-3451CE2F4A1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sconnected"/>
        </a:ext>
      </dgm:extLst>
    </dgm:pt>
    <dgm:pt modelId="{633B10D5-57A8-4818-9C85-6A9728D4EEF6}" type="pres">
      <dgm:prSet presAssocID="{923750B5-F9F7-4961-8E48-3451CE2F4A13}" presName="spaceRect" presStyleCnt="0"/>
      <dgm:spPr/>
    </dgm:pt>
    <dgm:pt modelId="{1D8BE38A-8F70-418A-A40D-531AB5ECCDCC}" type="pres">
      <dgm:prSet presAssocID="{923750B5-F9F7-4961-8E48-3451CE2F4A13}" presName="parTx" presStyleLbl="revTx" presStyleIdx="2" presStyleCnt="3">
        <dgm:presLayoutVars>
          <dgm:chMax val="0"/>
          <dgm:chPref val="0"/>
        </dgm:presLayoutVars>
      </dgm:prSet>
      <dgm:spPr/>
    </dgm:pt>
  </dgm:ptLst>
  <dgm:cxnLst>
    <dgm:cxn modelId="{4811DA27-CA3E-4A4A-A3D5-DC0877B5BAD8}" srcId="{92515D06-5047-442A-AACD-6220E5FD2E07}" destId="{55337B6C-1C0F-4F05-9F5A-B9E40FC4D121}" srcOrd="0" destOrd="0" parTransId="{B02C311F-8232-4333-8325-9251F0C0811B}" sibTransId="{6A52D58C-5463-426D-B422-A671507B64A6}"/>
    <dgm:cxn modelId="{03E1E53A-DFE5-426A-BE75-E9D1BFA9D80B}" type="presOf" srcId="{A6D9BE44-2E3E-4C29-85E5-92E528D75A89}" destId="{FD6B6C40-6C88-4515-9257-BC1F322696E3}" srcOrd="0" destOrd="0" presId="urn:microsoft.com/office/officeart/2018/2/layout/IconVerticalSolidList"/>
    <dgm:cxn modelId="{BA13D64A-1C6D-462E-99EE-AFF6583A47BF}" type="presOf" srcId="{55337B6C-1C0F-4F05-9F5A-B9E40FC4D121}" destId="{C788638C-DC13-429A-ABE7-EC006AB7E66C}" srcOrd="0" destOrd="0" presId="urn:microsoft.com/office/officeart/2018/2/layout/IconVerticalSolidList"/>
    <dgm:cxn modelId="{F6B64475-4C7F-473D-833E-EFACF96301FA}" type="presOf" srcId="{923750B5-F9F7-4961-8E48-3451CE2F4A13}" destId="{1D8BE38A-8F70-418A-A40D-531AB5ECCDCC}" srcOrd="0" destOrd="0" presId="urn:microsoft.com/office/officeart/2018/2/layout/IconVerticalSolidList"/>
    <dgm:cxn modelId="{14D72B7E-0988-440C-B6F4-11EFDF7099D9}" type="presOf" srcId="{92515D06-5047-442A-AACD-6220E5FD2E07}" destId="{F277343A-6578-404E-883E-89E622CDF13E}" srcOrd="0" destOrd="0" presId="urn:microsoft.com/office/officeart/2018/2/layout/IconVerticalSolidList"/>
    <dgm:cxn modelId="{3758088A-E1AB-4A9D-AB52-AB1C7A9F8EDF}" srcId="{92515D06-5047-442A-AACD-6220E5FD2E07}" destId="{A6D9BE44-2E3E-4C29-85E5-92E528D75A89}" srcOrd="1" destOrd="0" parTransId="{650AAC80-8B24-4EFA-B9F2-138265E69397}" sibTransId="{2EDD6C5F-A361-4179-B30B-19B929D25EC5}"/>
    <dgm:cxn modelId="{4334EF94-AF1F-4C3D-84C6-F07B17A80892}" srcId="{92515D06-5047-442A-AACD-6220E5FD2E07}" destId="{923750B5-F9F7-4961-8E48-3451CE2F4A13}" srcOrd="2" destOrd="0" parTransId="{CB01530B-D0BF-4002-BF13-87236A1C16A3}" sibTransId="{31FA7DAF-246F-4760-8397-340B7238FDEE}"/>
    <dgm:cxn modelId="{6803EA4B-DE5D-4D1A-A607-6B4DA11CF1C7}" type="presParOf" srcId="{F277343A-6578-404E-883E-89E622CDF13E}" destId="{FB55D079-CF4E-4202-B57B-1D0A9B5BC02C}" srcOrd="0" destOrd="0" presId="urn:microsoft.com/office/officeart/2018/2/layout/IconVerticalSolidList"/>
    <dgm:cxn modelId="{ACEA43A1-5B15-4FC4-AC13-CFD261E979A6}" type="presParOf" srcId="{FB55D079-CF4E-4202-B57B-1D0A9B5BC02C}" destId="{98B8E2B7-311C-44F0-A915-46082201CCED}" srcOrd="0" destOrd="0" presId="urn:microsoft.com/office/officeart/2018/2/layout/IconVerticalSolidList"/>
    <dgm:cxn modelId="{8C18800B-F32F-4210-95E5-0489AE0A5297}" type="presParOf" srcId="{FB55D079-CF4E-4202-B57B-1D0A9B5BC02C}" destId="{D36CB02D-837F-4D0D-B638-F8CBB353DD94}" srcOrd="1" destOrd="0" presId="urn:microsoft.com/office/officeart/2018/2/layout/IconVerticalSolidList"/>
    <dgm:cxn modelId="{51BD0946-E7E4-45CF-9BC1-B0801C6908BD}" type="presParOf" srcId="{FB55D079-CF4E-4202-B57B-1D0A9B5BC02C}" destId="{EDEF1DB8-5CC7-41D7-9403-9024F2DE6E17}" srcOrd="2" destOrd="0" presId="urn:microsoft.com/office/officeart/2018/2/layout/IconVerticalSolidList"/>
    <dgm:cxn modelId="{494AB650-D73A-4FD2-B1B3-7B57AFD1AC21}" type="presParOf" srcId="{FB55D079-CF4E-4202-B57B-1D0A9B5BC02C}" destId="{C788638C-DC13-429A-ABE7-EC006AB7E66C}" srcOrd="3" destOrd="0" presId="urn:microsoft.com/office/officeart/2018/2/layout/IconVerticalSolidList"/>
    <dgm:cxn modelId="{8E1FAE40-E605-4827-A6CC-6E5DAEEB99D9}" type="presParOf" srcId="{F277343A-6578-404E-883E-89E622CDF13E}" destId="{9979F4E2-3AF2-4E36-8C83-46BEACA06375}" srcOrd="1" destOrd="0" presId="urn:microsoft.com/office/officeart/2018/2/layout/IconVerticalSolidList"/>
    <dgm:cxn modelId="{8EDAF471-EF86-45C7-93BC-7C51F0EAD1B1}" type="presParOf" srcId="{F277343A-6578-404E-883E-89E622CDF13E}" destId="{951312FD-0AE8-4D55-A25B-55B6D85503F3}" srcOrd="2" destOrd="0" presId="urn:microsoft.com/office/officeart/2018/2/layout/IconVerticalSolidList"/>
    <dgm:cxn modelId="{00A3DEB3-F37A-4C37-BCF1-1BDCAC773D97}" type="presParOf" srcId="{951312FD-0AE8-4D55-A25B-55B6D85503F3}" destId="{68ED9249-A5C6-4DE2-9A6B-AC03D21AB6AC}" srcOrd="0" destOrd="0" presId="urn:microsoft.com/office/officeart/2018/2/layout/IconVerticalSolidList"/>
    <dgm:cxn modelId="{CC2F2187-51AD-4CD7-BC6C-E5BB4C06488A}" type="presParOf" srcId="{951312FD-0AE8-4D55-A25B-55B6D85503F3}" destId="{80132FE2-3D38-445E-918A-876B0E2F1F1F}" srcOrd="1" destOrd="0" presId="urn:microsoft.com/office/officeart/2018/2/layout/IconVerticalSolidList"/>
    <dgm:cxn modelId="{7C1D6150-ABAC-4924-8AD7-154BF5B6EE98}" type="presParOf" srcId="{951312FD-0AE8-4D55-A25B-55B6D85503F3}" destId="{2EE2C1D2-8868-4C1B-A70A-413FF62E3375}" srcOrd="2" destOrd="0" presId="urn:microsoft.com/office/officeart/2018/2/layout/IconVerticalSolidList"/>
    <dgm:cxn modelId="{9A04097E-0A5E-4509-85C0-AFDC70892606}" type="presParOf" srcId="{951312FD-0AE8-4D55-A25B-55B6D85503F3}" destId="{FD6B6C40-6C88-4515-9257-BC1F322696E3}" srcOrd="3" destOrd="0" presId="urn:microsoft.com/office/officeart/2018/2/layout/IconVerticalSolidList"/>
    <dgm:cxn modelId="{BE10CCF0-B234-4FB7-BAD1-8AE4B698C3F9}" type="presParOf" srcId="{F277343A-6578-404E-883E-89E622CDF13E}" destId="{6F09A53D-B83D-4A52-AED7-36E78981AD2A}" srcOrd="3" destOrd="0" presId="urn:microsoft.com/office/officeart/2018/2/layout/IconVerticalSolidList"/>
    <dgm:cxn modelId="{374E15F3-B74B-4E85-832B-5D796849ADFC}" type="presParOf" srcId="{F277343A-6578-404E-883E-89E622CDF13E}" destId="{9F74E734-5704-432D-8507-3CA2E8946780}" srcOrd="4" destOrd="0" presId="urn:microsoft.com/office/officeart/2018/2/layout/IconVerticalSolidList"/>
    <dgm:cxn modelId="{0C761685-F1AC-43F7-AF2C-2B079FAB537C}" type="presParOf" srcId="{9F74E734-5704-432D-8507-3CA2E8946780}" destId="{92C0CC22-C504-4DC9-BC7A-334BB96BC8CB}" srcOrd="0" destOrd="0" presId="urn:microsoft.com/office/officeart/2018/2/layout/IconVerticalSolidList"/>
    <dgm:cxn modelId="{8C83B7A7-58D9-4A5D-A19F-CB46B34E861A}" type="presParOf" srcId="{9F74E734-5704-432D-8507-3CA2E8946780}" destId="{8B8CE32F-5CE2-431E-8FD8-1361ECB9EB6B}" srcOrd="1" destOrd="0" presId="urn:microsoft.com/office/officeart/2018/2/layout/IconVerticalSolidList"/>
    <dgm:cxn modelId="{E531A2E7-9669-4EE7-A86D-28454EF89743}" type="presParOf" srcId="{9F74E734-5704-432D-8507-3CA2E8946780}" destId="{633B10D5-57A8-4818-9C85-6A9728D4EEF6}" srcOrd="2" destOrd="0" presId="urn:microsoft.com/office/officeart/2018/2/layout/IconVerticalSolidList"/>
    <dgm:cxn modelId="{624324A7-6121-4D94-84B6-9C91906E05BF}" type="presParOf" srcId="{9F74E734-5704-432D-8507-3CA2E8946780}" destId="{1D8BE38A-8F70-418A-A40D-531AB5ECCDC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2515D06-5047-442A-AACD-6220E5FD2E0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5337B6C-1C0F-4F05-9F5A-B9E40FC4D121}">
      <dgm:prSet/>
      <dgm:spPr/>
      <dgm:t>
        <a:bodyPr/>
        <a:lstStyle/>
        <a:p>
          <a:pPr>
            <a:lnSpc>
              <a:spcPct val="100000"/>
            </a:lnSpc>
          </a:pPr>
          <a:r>
            <a:rPr lang="en-GB" dirty="0"/>
            <a:t>Combining elements of the star and bus topologies allows for the easy addition of nodes and network expansion.</a:t>
          </a:r>
          <a:endParaRPr lang="en-US" dirty="0"/>
        </a:p>
      </dgm:t>
    </dgm:pt>
    <dgm:pt modelId="{B02C311F-8232-4333-8325-9251F0C0811B}" type="parTrans" cxnId="{4811DA27-CA3E-4A4A-A3D5-DC0877B5BAD8}">
      <dgm:prSet/>
      <dgm:spPr/>
      <dgm:t>
        <a:bodyPr/>
        <a:lstStyle/>
        <a:p>
          <a:endParaRPr lang="en-US"/>
        </a:p>
      </dgm:t>
    </dgm:pt>
    <dgm:pt modelId="{6A52D58C-5463-426D-B422-A671507B64A6}" type="sibTrans" cxnId="{4811DA27-CA3E-4A4A-A3D5-DC0877B5BAD8}">
      <dgm:prSet/>
      <dgm:spPr/>
      <dgm:t>
        <a:bodyPr/>
        <a:lstStyle/>
        <a:p>
          <a:endParaRPr lang="en-US"/>
        </a:p>
      </dgm:t>
    </dgm:pt>
    <dgm:pt modelId="{A6D9BE44-2E3E-4C29-85E5-92E528D75A89}">
      <dgm:prSet/>
      <dgm:spPr/>
      <dgm:t>
        <a:bodyPr/>
        <a:lstStyle/>
        <a:p>
          <a:pPr>
            <a:lnSpc>
              <a:spcPct val="100000"/>
            </a:lnSpc>
          </a:pPr>
          <a:r>
            <a:rPr lang="en-GB" dirty="0"/>
            <a:t>Troubleshooting errors on the network is also a straightforward process, as each of the branches can be individually assessed for performance issues.</a:t>
          </a:r>
          <a:endParaRPr lang="en-US" dirty="0"/>
        </a:p>
      </dgm:t>
    </dgm:pt>
    <dgm:pt modelId="{650AAC80-8B24-4EFA-B9F2-138265E69397}" type="parTrans" cxnId="{3758088A-E1AB-4A9D-AB52-AB1C7A9F8EDF}">
      <dgm:prSet/>
      <dgm:spPr/>
      <dgm:t>
        <a:bodyPr/>
        <a:lstStyle/>
        <a:p>
          <a:endParaRPr lang="en-US"/>
        </a:p>
      </dgm:t>
    </dgm:pt>
    <dgm:pt modelId="{2EDD6C5F-A361-4179-B30B-19B929D25EC5}" type="sibTrans" cxnId="{3758088A-E1AB-4A9D-AB52-AB1C7A9F8EDF}">
      <dgm:prSet/>
      <dgm:spPr/>
      <dgm:t>
        <a:bodyPr/>
        <a:lstStyle/>
        <a:p>
          <a:endParaRPr lang="en-US"/>
        </a:p>
      </dgm:t>
    </dgm:pt>
    <dgm:pt modelId="{F277343A-6578-404E-883E-89E622CDF13E}" type="pres">
      <dgm:prSet presAssocID="{92515D06-5047-442A-AACD-6220E5FD2E07}" presName="root" presStyleCnt="0">
        <dgm:presLayoutVars>
          <dgm:dir/>
          <dgm:resizeHandles val="exact"/>
        </dgm:presLayoutVars>
      </dgm:prSet>
      <dgm:spPr/>
    </dgm:pt>
    <dgm:pt modelId="{FB55D079-CF4E-4202-B57B-1D0A9B5BC02C}" type="pres">
      <dgm:prSet presAssocID="{55337B6C-1C0F-4F05-9F5A-B9E40FC4D121}" presName="compNode" presStyleCnt="0"/>
      <dgm:spPr/>
    </dgm:pt>
    <dgm:pt modelId="{98B8E2B7-311C-44F0-A915-46082201CCED}" type="pres">
      <dgm:prSet presAssocID="{55337B6C-1C0F-4F05-9F5A-B9E40FC4D121}" presName="bgRect" presStyleLbl="bgShp" presStyleIdx="0" presStyleCnt="2"/>
      <dgm:spPr/>
    </dgm:pt>
    <dgm:pt modelId="{D36CB02D-837F-4D0D-B638-F8CBB353DD94}" type="pres">
      <dgm:prSet presAssocID="{55337B6C-1C0F-4F05-9F5A-B9E40FC4D12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erver"/>
        </a:ext>
      </dgm:extLst>
    </dgm:pt>
    <dgm:pt modelId="{EDEF1DB8-5CC7-41D7-9403-9024F2DE6E17}" type="pres">
      <dgm:prSet presAssocID="{55337B6C-1C0F-4F05-9F5A-B9E40FC4D121}" presName="spaceRect" presStyleCnt="0"/>
      <dgm:spPr/>
    </dgm:pt>
    <dgm:pt modelId="{C788638C-DC13-429A-ABE7-EC006AB7E66C}" type="pres">
      <dgm:prSet presAssocID="{55337B6C-1C0F-4F05-9F5A-B9E40FC4D121}" presName="parTx" presStyleLbl="revTx" presStyleIdx="0" presStyleCnt="2">
        <dgm:presLayoutVars>
          <dgm:chMax val="0"/>
          <dgm:chPref val="0"/>
        </dgm:presLayoutVars>
      </dgm:prSet>
      <dgm:spPr/>
    </dgm:pt>
    <dgm:pt modelId="{9979F4E2-3AF2-4E36-8C83-46BEACA06375}" type="pres">
      <dgm:prSet presAssocID="{6A52D58C-5463-426D-B422-A671507B64A6}" presName="sibTrans" presStyleCnt="0"/>
      <dgm:spPr/>
    </dgm:pt>
    <dgm:pt modelId="{951312FD-0AE8-4D55-A25B-55B6D85503F3}" type="pres">
      <dgm:prSet presAssocID="{A6D9BE44-2E3E-4C29-85E5-92E528D75A89}" presName="compNode" presStyleCnt="0"/>
      <dgm:spPr/>
    </dgm:pt>
    <dgm:pt modelId="{68ED9249-A5C6-4DE2-9A6B-AC03D21AB6AC}" type="pres">
      <dgm:prSet presAssocID="{A6D9BE44-2E3E-4C29-85E5-92E528D75A89}" presName="bgRect" presStyleLbl="bgShp" presStyleIdx="1" presStyleCnt="2"/>
      <dgm:spPr/>
    </dgm:pt>
    <dgm:pt modelId="{80132FE2-3D38-445E-918A-876B0E2F1F1F}" type="pres">
      <dgm:prSet presAssocID="{A6D9BE44-2E3E-4C29-85E5-92E528D75A8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ireless router"/>
        </a:ext>
      </dgm:extLst>
    </dgm:pt>
    <dgm:pt modelId="{2EE2C1D2-8868-4C1B-A70A-413FF62E3375}" type="pres">
      <dgm:prSet presAssocID="{A6D9BE44-2E3E-4C29-85E5-92E528D75A89}" presName="spaceRect" presStyleCnt="0"/>
      <dgm:spPr/>
    </dgm:pt>
    <dgm:pt modelId="{FD6B6C40-6C88-4515-9257-BC1F322696E3}" type="pres">
      <dgm:prSet presAssocID="{A6D9BE44-2E3E-4C29-85E5-92E528D75A89}" presName="parTx" presStyleLbl="revTx" presStyleIdx="1" presStyleCnt="2">
        <dgm:presLayoutVars>
          <dgm:chMax val="0"/>
          <dgm:chPref val="0"/>
        </dgm:presLayoutVars>
      </dgm:prSet>
      <dgm:spPr/>
    </dgm:pt>
  </dgm:ptLst>
  <dgm:cxnLst>
    <dgm:cxn modelId="{4811DA27-CA3E-4A4A-A3D5-DC0877B5BAD8}" srcId="{92515D06-5047-442A-AACD-6220E5FD2E07}" destId="{55337B6C-1C0F-4F05-9F5A-B9E40FC4D121}" srcOrd="0" destOrd="0" parTransId="{B02C311F-8232-4333-8325-9251F0C0811B}" sibTransId="{6A52D58C-5463-426D-B422-A671507B64A6}"/>
    <dgm:cxn modelId="{03E1E53A-DFE5-426A-BE75-E9D1BFA9D80B}" type="presOf" srcId="{A6D9BE44-2E3E-4C29-85E5-92E528D75A89}" destId="{FD6B6C40-6C88-4515-9257-BC1F322696E3}" srcOrd="0" destOrd="0" presId="urn:microsoft.com/office/officeart/2018/2/layout/IconVerticalSolidList"/>
    <dgm:cxn modelId="{BA13D64A-1C6D-462E-99EE-AFF6583A47BF}" type="presOf" srcId="{55337B6C-1C0F-4F05-9F5A-B9E40FC4D121}" destId="{C788638C-DC13-429A-ABE7-EC006AB7E66C}" srcOrd="0" destOrd="0" presId="urn:microsoft.com/office/officeart/2018/2/layout/IconVerticalSolidList"/>
    <dgm:cxn modelId="{14D72B7E-0988-440C-B6F4-11EFDF7099D9}" type="presOf" srcId="{92515D06-5047-442A-AACD-6220E5FD2E07}" destId="{F277343A-6578-404E-883E-89E622CDF13E}" srcOrd="0" destOrd="0" presId="urn:microsoft.com/office/officeart/2018/2/layout/IconVerticalSolidList"/>
    <dgm:cxn modelId="{3758088A-E1AB-4A9D-AB52-AB1C7A9F8EDF}" srcId="{92515D06-5047-442A-AACD-6220E5FD2E07}" destId="{A6D9BE44-2E3E-4C29-85E5-92E528D75A89}" srcOrd="1" destOrd="0" parTransId="{650AAC80-8B24-4EFA-B9F2-138265E69397}" sibTransId="{2EDD6C5F-A361-4179-B30B-19B929D25EC5}"/>
    <dgm:cxn modelId="{6803EA4B-DE5D-4D1A-A607-6B4DA11CF1C7}" type="presParOf" srcId="{F277343A-6578-404E-883E-89E622CDF13E}" destId="{FB55D079-CF4E-4202-B57B-1D0A9B5BC02C}" srcOrd="0" destOrd="0" presId="urn:microsoft.com/office/officeart/2018/2/layout/IconVerticalSolidList"/>
    <dgm:cxn modelId="{ACEA43A1-5B15-4FC4-AC13-CFD261E979A6}" type="presParOf" srcId="{FB55D079-CF4E-4202-B57B-1D0A9B5BC02C}" destId="{98B8E2B7-311C-44F0-A915-46082201CCED}" srcOrd="0" destOrd="0" presId="urn:microsoft.com/office/officeart/2018/2/layout/IconVerticalSolidList"/>
    <dgm:cxn modelId="{8C18800B-F32F-4210-95E5-0489AE0A5297}" type="presParOf" srcId="{FB55D079-CF4E-4202-B57B-1D0A9B5BC02C}" destId="{D36CB02D-837F-4D0D-B638-F8CBB353DD94}" srcOrd="1" destOrd="0" presId="urn:microsoft.com/office/officeart/2018/2/layout/IconVerticalSolidList"/>
    <dgm:cxn modelId="{51BD0946-E7E4-45CF-9BC1-B0801C6908BD}" type="presParOf" srcId="{FB55D079-CF4E-4202-B57B-1D0A9B5BC02C}" destId="{EDEF1DB8-5CC7-41D7-9403-9024F2DE6E17}" srcOrd="2" destOrd="0" presId="urn:microsoft.com/office/officeart/2018/2/layout/IconVerticalSolidList"/>
    <dgm:cxn modelId="{494AB650-D73A-4FD2-B1B3-7B57AFD1AC21}" type="presParOf" srcId="{FB55D079-CF4E-4202-B57B-1D0A9B5BC02C}" destId="{C788638C-DC13-429A-ABE7-EC006AB7E66C}" srcOrd="3" destOrd="0" presId="urn:microsoft.com/office/officeart/2018/2/layout/IconVerticalSolidList"/>
    <dgm:cxn modelId="{8E1FAE40-E605-4827-A6CC-6E5DAEEB99D9}" type="presParOf" srcId="{F277343A-6578-404E-883E-89E622CDF13E}" destId="{9979F4E2-3AF2-4E36-8C83-46BEACA06375}" srcOrd="1" destOrd="0" presId="urn:microsoft.com/office/officeart/2018/2/layout/IconVerticalSolidList"/>
    <dgm:cxn modelId="{8EDAF471-EF86-45C7-93BC-7C51F0EAD1B1}" type="presParOf" srcId="{F277343A-6578-404E-883E-89E622CDF13E}" destId="{951312FD-0AE8-4D55-A25B-55B6D85503F3}" srcOrd="2" destOrd="0" presId="urn:microsoft.com/office/officeart/2018/2/layout/IconVerticalSolidList"/>
    <dgm:cxn modelId="{00A3DEB3-F37A-4C37-BCF1-1BDCAC773D97}" type="presParOf" srcId="{951312FD-0AE8-4D55-A25B-55B6D85503F3}" destId="{68ED9249-A5C6-4DE2-9A6B-AC03D21AB6AC}" srcOrd="0" destOrd="0" presId="urn:microsoft.com/office/officeart/2018/2/layout/IconVerticalSolidList"/>
    <dgm:cxn modelId="{CC2F2187-51AD-4CD7-BC6C-E5BB4C06488A}" type="presParOf" srcId="{951312FD-0AE8-4D55-A25B-55B6D85503F3}" destId="{80132FE2-3D38-445E-918A-876B0E2F1F1F}" srcOrd="1" destOrd="0" presId="urn:microsoft.com/office/officeart/2018/2/layout/IconVerticalSolidList"/>
    <dgm:cxn modelId="{7C1D6150-ABAC-4924-8AD7-154BF5B6EE98}" type="presParOf" srcId="{951312FD-0AE8-4D55-A25B-55B6D85503F3}" destId="{2EE2C1D2-8868-4C1B-A70A-413FF62E3375}" srcOrd="2" destOrd="0" presId="urn:microsoft.com/office/officeart/2018/2/layout/IconVerticalSolidList"/>
    <dgm:cxn modelId="{9A04097E-0A5E-4509-85C0-AFDC70892606}" type="presParOf" srcId="{951312FD-0AE8-4D55-A25B-55B6D85503F3}" destId="{FD6B6C40-6C88-4515-9257-BC1F322696E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2515D06-5047-442A-AACD-6220E5FD2E0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5337B6C-1C0F-4F05-9F5A-B9E40FC4D121}">
      <dgm:prSet/>
      <dgm:spPr/>
      <dgm:t>
        <a:bodyPr/>
        <a:lstStyle/>
        <a:p>
          <a:pPr>
            <a:lnSpc>
              <a:spcPct val="100000"/>
            </a:lnSpc>
          </a:pPr>
          <a:r>
            <a:rPr lang="en-GB" dirty="0"/>
            <a:t>Web-like structure</a:t>
          </a:r>
          <a:endParaRPr lang="en-US" dirty="0"/>
        </a:p>
      </dgm:t>
    </dgm:pt>
    <dgm:pt modelId="{B02C311F-8232-4333-8325-9251F0C0811B}" type="parTrans" cxnId="{4811DA27-CA3E-4A4A-A3D5-DC0877B5BAD8}">
      <dgm:prSet/>
      <dgm:spPr/>
      <dgm:t>
        <a:bodyPr/>
        <a:lstStyle/>
        <a:p>
          <a:endParaRPr lang="en-US"/>
        </a:p>
      </dgm:t>
    </dgm:pt>
    <dgm:pt modelId="{6A52D58C-5463-426D-B422-A671507B64A6}" type="sibTrans" cxnId="{4811DA27-CA3E-4A4A-A3D5-DC0877B5BAD8}">
      <dgm:prSet/>
      <dgm:spPr/>
      <dgm:t>
        <a:bodyPr/>
        <a:lstStyle/>
        <a:p>
          <a:endParaRPr lang="en-US"/>
        </a:p>
      </dgm:t>
    </dgm:pt>
    <dgm:pt modelId="{A6D9BE44-2E3E-4C29-85E5-92E528D75A89}">
      <dgm:prSet/>
      <dgm:spPr/>
      <dgm:t>
        <a:bodyPr/>
        <a:lstStyle/>
        <a:p>
          <a:pPr>
            <a:lnSpc>
              <a:spcPct val="100000"/>
            </a:lnSpc>
          </a:pPr>
          <a:r>
            <a:rPr lang="en-GB" dirty="0"/>
            <a:t>Offers two different methods of data transmission: routing and flooding</a:t>
          </a:r>
          <a:endParaRPr lang="en-US" dirty="0"/>
        </a:p>
      </dgm:t>
    </dgm:pt>
    <dgm:pt modelId="{650AAC80-8B24-4EFA-B9F2-138265E69397}" type="parTrans" cxnId="{3758088A-E1AB-4A9D-AB52-AB1C7A9F8EDF}">
      <dgm:prSet/>
      <dgm:spPr/>
      <dgm:t>
        <a:bodyPr/>
        <a:lstStyle/>
        <a:p>
          <a:endParaRPr lang="en-US"/>
        </a:p>
      </dgm:t>
    </dgm:pt>
    <dgm:pt modelId="{2EDD6C5F-A361-4179-B30B-19B929D25EC5}" type="sibTrans" cxnId="{3758088A-E1AB-4A9D-AB52-AB1C7A9F8EDF}">
      <dgm:prSet/>
      <dgm:spPr/>
      <dgm:t>
        <a:bodyPr/>
        <a:lstStyle/>
        <a:p>
          <a:endParaRPr lang="en-US"/>
        </a:p>
      </dgm:t>
    </dgm:pt>
    <dgm:pt modelId="{ED7B28F8-000A-4BCE-A31F-1379026313F8}">
      <dgm:prSet/>
      <dgm:spPr/>
      <dgm:t>
        <a:bodyPr/>
        <a:lstStyle/>
        <a:p>
          <a:pPr>
            <a:lnSpc>
              <a:spcPct val="100000"/>
            </a:lnSpc>
          </a:pPr>
          <a:r>
            <a:rPr lang="en-GB" dirty="0"/>
            <a:t>When data is routed, the nodes use logic to determine the shortest distance from the source to destination, and when data is flooded, the information is sent to all nodes within the network without the need for routing logic.</a:t>
          </a:r>
          <a:endParaRPr lang="en-US" dirty="0"/>
        </a:p>
      </dgm:t>
    </dgm:pt>
    <dgm:pt modelId="{F249E62B-658C-48C1-A0E1-59268579EEBE}" type="parTrans" cxnId="{554E2835-8522-475A-94D4-8EC8A59FFAFB}">
      <dgm:prSet/>
      <dgm:spPr/>
      <dgm:t>
        <a:bodyPr/>
        <a:lstStyle/>
        <a:p>
          <a:endParaRPr lang="en-GB"/>
        </a:p>
      </dgm:t>
    </dgm:pt>
    <dgm:pt modelId="{FCA53908-7EEB-47A9-BCCC-CB31E74B5DED}" type="sibTrans" cxnId="{554E2835-8522-475A-94D4-8EC8A59FFAFB}">
      <dgm:prSet/>
      <dgm:spPr/>
      <dgm:t>
        <a:bodyPr/>
        <a:lstStyle/>
        <a:p>
          <a:endParaRPr lang="en-GB"/>
        </a:p>
      </dgm:t>
    </dgm:pt>
    <dgm:pt modelId="{F277343A-6578-404E-883E-89E622CDF13E}" type="pres">
      <dgm:prSet presAssocID="{92515D06-5047-442A-AACD-6220E5FD2E07}" presName="root" presStyleCnt="0">
        <dgm:presLayoutVars>
          <dgm:dir/>
          <dgm:resizeHandles val="exact"/>
        </dgm:presLayoutVars>
      </dgm:prSet>
      <dgm:spPr/>
    </dgm:pt>
    <dgm:pt modelId="{FB55D079-CF4E-4202-B57B-1D0A9B5BC02C}" type="pres">
      <dgm:prSet presAssocID="{55337B6C-1C0F-4F05-9F5A-B9E40FC4D121}" presName="compNode" presStyleCnt="0"/>
      <dgm:spPr/>
    </dgm:pt>
    <dgm:pt modelId="{98B8E2B7-311C-44F0-A915-46082201CCED}" type="pres">
      <dgm:prSet presAssocID="{55337B6C-1C0F-4F05-9F5A-B9E40FC4D121}" presName="bgRect" presStyleLbl="bgShp" presStyleIdx="0" presStyleCnt="3"/>
      <dgm:spPr/>
    </dgm:pt>
    <dgm:pt modelId="{D36CB02D-837F-4D0D-B638-F8CBB353DD94}" type="pres">
      <dgm:prSet presAssocID="{55337B6C-1C0F-4F05-9F5A-B9E40FC4D12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erver"/>
        </a:ext>
      </dgm:extLst>
    </dgm:pt>
    <dgm:pt modelId="{EDEF1DB8-5CC7-41D7-9403-9024F2DE6E17}" type="pres">
      <dgm:prSet presAssocID="{55337B6C-1C0F-4F05-9F5A-B9E40FC4D121}" presName="spaceRect" presStyleCnt="0"/>
      <dgm:spPr/>
    </dgm:pt>
    <dgm:pt modelId="{C788638C-DC13-429A-ABE7-EC006AB7E66C}" type="pres">
      <dgm:prSet presAssocID="{55337B6C-1C0F-4F05-9F5A-B9E40FC4D121}" presName="parTx" presStyleLbl="revTx" presStyleIdx="0" presStyleCnt="3">
        <dgm:presLayoutVars>
          <dgm:chMax val="0"/>
          <dgm:chPref val="0"/>
        </dgm:presLayoutVars>
      </dgm:prSet>
      <dgm:spPr/>
    </dgm:pt>
    <dgm:pt modelId="{9979F4E2-3AF2-4E36-8C83-46BEACA06375}" type="pres">
      <dgm:prSet presAssocID="{6A52D58C-5463-426D-B422-A671507B64A6}" presName="sibTrans" presStyleCnt="0"/>
      <dgm:spPr/>
    </dgm:pt>
    <dgm:pt modelId="{951312FD-0AE8-4D55-A25B-55B6D85503F3}" type="pres">
      <dgm:prSet presAssocID="{A6D9BE44-2E3E-4C29-85E5-92E528D75A89}" presName="compNode" presStyleCnt="0"/>
      <dgm:spPr/>
    </dgm:pt>
    <dgm:pt modelId="{68ED9249-A5C6-4DE2-9A6B-AC03D21AB6AC}" type="pres">
      <dgm:prSet presAssocID="{A6D9BE44-2E3E-4C29-85E5-92E528D75A89}" presName="bgRect" presStyleLbl="bgShp" presStyleIdx="1" presStyleCnt="3"/>
      <dgm:spPr/>
    </dgm:pt>
    <dgm:pt modelId="{80132FE2-3D38-445E-918A-876B0E2F1F1F}" type="pres">
      <dgm:prSet presAssocID="{A6D9BE44-2E3E-4C29-85E5-92E528D75A8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Wireless router"/>
        </a:ext>
      </dgm:extLst>
    </dgm:pt>
    <dgm:pt modelId="{2EE2C1D2-8868-4C1B-A70A-413FF62E3375}" type="pres">
      <dgm:prSet presAssocID="{A6D9BE44-2E3E-4C29-85E5-92E528D75A89}" presName="spaceRect" presStyleCnt="0"/>
      <dgm:spPr/>
    </dgm:pt>
    <dgm:pt modelId="{FD6B6C40-6C88-4515-9257-BC1F322696E3}" type="pres">
      <dgm:prSet presAssocID="{A6D9BE44-2E3E-4C29-85E5-92E528D75A89}" presName="parTx" presStyleLbl="revTx" presStyleIdx="1" presStyleCnt="3">
        <dgm:presLayoutVars>
          <dgm:chMax val="0"/>
          <dgm:chPref val="0"/>
        </dgm:presLayoutVars>
      </dgm:prSet>
      <dgm:spPr/>
    </dgm:pt>
    <dgm:pt modelId="{5FCC0A22-BDEA-4542-B547-158A13FDEE36}" type="pres">
      <dgm:prSet presAssocID="{2EDD6C5F-A361-4179-B30B-19B929D25EC5}" presName="sibTrans" presStyleCnt="0"/>
      <dgm:spPr/>
    </dgm:pt>
    <dgm:pt modelId="{4E2D8CDD-D741-45BB-882E-216E353A30D1}" type="pres">
      <dgm:prSet presAssocID="{ED7B28F8-000A-4BCE-A31F-1379026313F8}" presName="compNode" presStyleCnt="0"/>
      <dgm:spPr/>
    </dgm:pt>
    <dgm:pt modelId="{C4CFE75F-0BFA-4228-A157-ABB7C0524DB3}" type="pres">
      <dgm:prSet presAssocID="{ED7B28F8-000A-4BCE-A31F-1379026313F8}" presName="bgRect" presStyleLbl="bgShp" presStyleIdx="2" presStyleCnt="3"/>
      <dgm:spPr/>
    </dgm:pt>
    <dgm:pt modelId="{986B9F85-494F-4838-91E8-A1BCE87AC377}" type="pres">
      <dgm:prSet presAssocID="{ED7B28F8-000A-4BCE-A31F-1379026313F8}" presName="iconRect" presStyleLbl="node1" presStyleIdx="2" presStyleCnt="3"/>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pt>
    <dgm:pt modelId="{277AF0B1-33CD-40DD-BDDF-9D0C8256312A}" type="pres">
      <dgm:prSet presAssocID="{ED7B28F8-000A-4BCE-A31F-1379026313F8}" presName="spaceRect" presStyleCnt="0"/>
      <dgm:spPr/>
    </dgm:pt>
    <dgm:pt modelId="{7734336F-D149-41BE-9C2E-46BA6A90DFB5}" type="pres">
      <dgm:prSet presAssocID="{ED7B28F8-000A-4BCE-A31F-1379026313F8}" presName="parTx" presStyleLbl="revTx" presStyleIdx="2" presStyleCnt="3">
        <dgm:presLayoutVars>
          <dgm:chMax val="0"/>
          <dgm:chPref val="0"/>
        </dgm:presLayoutVars>
      </dgm:prSet>
      <dgm:spPr/>
    </dgm:pt>
  </dgm:ptLst>
  <dgm:cxnLst>
    <dgm:cxn modelId="{4811DA27-CA3E-4A4A-A3D5-DC0877B5BAD8}" srcId="{92515D06-5047-442A-AACD-6220E5FD2E07}" destId="{55337B6C-1C0F-4F05-9F5A-B9E40FC4D121}" srcOrd="0" destOrd="0" parTransId="{B02C311F-8232-4333-8325-9251F0C0811B}" sibTransId="{6A52D58C-5463-426D-B422-A671507B64A6}"/>
    <dgm:cxn modelId="{554E2835-8522-475A-94D4-8EC8A59FFAFB}" srcId="{92515D06-5047-442A-AACD-6220E5FD2E07}" destId="{ED7B28F8-000A-4BCE-A31F-1379026313F8}" srcOrd="2" destOrd="0" parTransId="{F249E62B-658C-48C1-A0E1-59268579EEBE}" sibTransId="{FCA53908-7EEB-47A9-BCCC-CB31E74B5DED}"/>
    <dgm:cxn modelId="{03E1E53A-DFE5-426A-BE75-E9D1BFA9D80B}" type="presOf" srcId="{A6D9BE44-2E3E-4C29-85E5-92E528D75A89}" destId="{FD6B6C40-6C88-4515-9257-BC1F322696E3}" srcOrd="0" destOrd="0" presId="urn:microsoft.com/office/officeart/2018/2/layout/IconVerticalSolidList"/>
    <dgm:cxn modelId="{BA13D64A-1C6D-462E-99EE-AFF6583A47BF}" type="presOf" srcId="{55337B6C-1C0F-4F05-9F5A-B9E40FC4D121}" destId="{C788638C-DC13-429A-ABE7-EC006AB7E66C}" srcOrd="0" destOrd="0" presId="urn:microsoft.com/office/officeart/2018/2/layout/IconVerticalSolidList"/>
    <dgm:cxn modelId="{14D72B7E-0988-440C-B6F4-11EFDF7099D9}" type="presOf" srcId="{92515D06-5047-442A-AACD-6220E5FD2E07}" destId="{F277343A-6578-404E-883E-89E622CDF13E}" srcOrd="0" destOrd="0" presId="urn:microsoft.com/office/officeart/2018/2/layout/IconVerticalSolidList"/>
    <dgm:cxn modelId="{3758088A-E1AB-4A9D-AB52-AB1C7A9F8EDF}" srcId="{92515D06-5047-442A-AACD-6220E5FD2E07}" destId="{A6D9BE44-2E3E-4C29-85E5-92E528D75A89}" srcOrd="1" destOrd="0" parTransId="{650AAC80-8B24-4EFA-B9F2-138265E69397}" sibTransId="{2EDD6C5F-A361-4179-B30B-19B929D25EC5}"/>
    <dgm:cxn modelId="{06C398B2-4D68-40D2-AE9E-61363BDB1EFC}" type="presOf" srcId="{ED7B28F8-000A-4BCE-A31F-1379026313F8}" destId="{7734336F-D149-41BE-9C2E-46BA6A90DFB5}" srcOrd="0" destOrd="0" presId="urn:microsoft.com/office/officeart/2018/2/layout/IconVerticalSolidList"/>
    <dgm:cxn modelId="{6803EA4B-DE5D-4D1A-A607-6B4DA11CF1C7}" type="presParOf" srcId="{F277343A-6578-404E-883E-89E622CDF13E}" destId="{FB55D079-CF4E-4202-B57B-1D0A9B5BC02C}" srcOrd="0" destOrd="0" presId="urn:microsoft.com/office/officeart/2018/2/layout/IconVerticalSolidList"/>
    <dgm:cxn modelId="{ACEA43A1-5B15-4FC4-AC13-CFD261E979A6}" type="presParOf" srcId="{FB55D079-CF4E-4202-B57B-1D0A9B5BC02C}" destId="{98B8E2B7-311C-44F0-A915-46082201CCED}" srcOrd="0" destOrd="0" presId="urn:microsoft.com/office/officeart/2018/2/layout/IconVerticalSolidList"/>
    <dgm:cxn modelId="{8C18800B-F32F-4210-95E5-0489AE0A5297}" type="presParOf" srcId="{FB55D079-CF4E-4202-B57B-1D0A9B5BC02C}" destId="{D36CB02D-837F-4D0D-B638-F8CBB353DD94}" srcOrd="1" destOrd="0" presId="urn:microsoft.com/office/officeart/2018/2/layout/IconVerticalSolidList"/>
    <dgm:cxn modelId="{51BD0946-E7E4-45CF-9BC1-B0801C6908BD}" type="presParOf" srcId="{FB55D079-CF4E-4202-B57B-1D0A9B5BC02C}" destId="{EDEF1DB8-5CC7-41D7-9403-9024F2DE6E17}" srcOrd="2" destOrd="0" presId="urn:microsoft.com/office/officeart/2018/2/layout/IconVerticalSolidList"/>
    <dgm:cxn modelId="{494AB650-D73A-4FD2-B1B3-7B57AFD1AC21}" type="presParOf" srcId="{FB55D079-CF4E-4202-B57B-1D0A9B5BC02C}" destId="{C788638C-DC13-429A-ABE7-EC006AB7E66C}" srcOrd="3" destOrd="0" presId="urn:microsoft.com/office/officeart/2018/2/layout/IconVerticalSolidList"/>
    <dgm:cxn modelId="{8E1FAE40-E605-4827-A6CC-6E5DAEEB99D9}" type="presParOf" srcId="{F277343A-6578-404E-883E-89E622CDF13E}" destId="{9979F4E2-3AF2-4E36-8C83-46BEACA06375}" srcOrd="1" destOrd="0" presId="urn:microsoft.com/office/officeart/2018/2/layout/IconVerticalSolidList"/>
    <dgm:cxn modelId="{8EDAF471-EF86-45C7-93BC-7C51F0EAD1B1}" type="presParOf" srcId="{F277343A-6578-404E-883E-89E622CDF13E}" destId="{951312FD-0AE8-4D55-A25B-55B6D85503F3}" srcOrd="2" destOrd="0" presId="urn:microsoft.com/office/officeart/2018/2/layout/IconVerticalSolidList"/>
    <dgm:cxn modelId="{00A3DEB3-F37A-4C37-BCF1-1BDCAC773D97}" type="presParOf" srcId="{951312FD-0AE8-4D55-A25B-55B6D85503F3}" destId="{68ED9249-A5C6-4DE2-9A6B-AC03D21AB6AC}" srcOrd="0" destOrd="0" presId="urn:microsoft.com/office/officeart/2018/2/layout/IconVerticalSolidList"/>
    <dgm:cxn modelId="{CC2F2187-51AD-4CD7-BC6C-E5BB4C06488A}" type="presParOf" srcId="{951312FD-0AE8-4D55-A25B-55B6D85503F3}" destId="{80132FE2-3D38-445E-918A-876B0E2F1F1F}" srcOrd="1" destOrd="0" presId="urn:microsoft.com/office/officeart/2018/2/layout/IconVerticalSolidList"/>
    <dgm:cxn modelId="{7C1D6150-ABAC-4924-8AD7-154BF5B6EE98}" type="presParOf" srcId="{951312FD-0AE8-4D55-A25B-55B6D85503F3}" destId="{2EE2C1D2-8868-4C1B-A70A-413FF62E3375}" srcOrd="2" destOrd="0" presId="urn:microsoft.com/office/officeart/2018/2/layout/IconVerticalSolidList"/>
    <dgm:cxn modelId="{9A04097E-0A5E-4509-85C0-AFDC70892606}" type="presParOf" srcId="{951312FD-0AE8-4D55-A25B-55B6D85503F3}" destId="{FD6B6C40-6C88-4515-9257-BC1F322696E3}" srcOrd="3" destOrd="0" presId="urn:microsoft.com/office/officeart/2018/2/layout/IconVerticalSolidList"/>
    <dgm:cxn modelId="{63F3D945-24B9-4A4A-9B8B-047FFEE3A93F}" type="presParOf" srcId="{F277343A-6578-404E-883E-89E622CDF13E}" destId="{5FCC0A22-BDEA-4542-B547-158A13FDEE36}" srcOrd="3" destOrd="0" presId="urn:microsoft.com/office/officeart/2018/2/layout/IconVerticalSolidList"/>
    <dgm:cxn modelId="{456AEE34-7648-42C2-BE2D-ACF6B001167B}" type="presParOf" srcId="{F277343A-6578-404E-883E-89E622CDF13E}" destId="{4E2D8CDD-D741-45BB-882E-216E353A30D1}" srcOrd="4" destOrd="0" presId="urn:microsoft.com/office/officeart/2018/2/layout/IconVerticalSolidList"/>
    <dgm:cxn modelId="{4CBDB80E-CE19-4177-81DA-3C68E26221EA}" type="presParOf" srcId="{4E2D8CDD-D741-45BB-882E-216E353A30D1}" destId="{C4CFE75F-0BFA-4228-A157-ABB7C0524DB3}" srcOrd="0" destOrd="0" presId="urn:microsoft.com/office/officeart/2018/2/layout/IconVerticalSolidList"/>
    <dgm:cxn modelId="{071EC998-FADC-46B0-A642-ADDF5C6C6A28}" type="presParOf" srcId="{4E2D8CDD-D741-45BB-882E-216E353A30D1}" destId="{986B9F85-494F-4838-91E8-A1BCE87AC377}" srcOrd="1" destOrd="0" presId="urn:microsoft.com/office/officeart/2018/2/layout/IconVerticalSolidList"/>
    <dgm:cxn modelId="{CCE1E4B1-FEEC-4268-AD4E-E1E5F4EC21E2}" type="presParOf" srcId="{4E2D8CDD-D741-45BB-882E-216E353A30D1}" destId="{277AF0B1-33CD-40DD-BDDF-9D0C8256312A}" srcOrd="2" destOrd="0" presId="urn:microsoft.com/office/officeart/2018/2/layout/IconVerticalSolidList"/>
    <dgm:cxn modelId="{D72CF612-E199-4110-924F-5D1E8FC44404}" type="presParOf" srcId="{4E2D8CDD-D741-45BB-882E-216E353A30D1}" destId="{7734336F-D149-41BE-9C2E-46BA6A90DFB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2515D06-5047-442A-AACD-6220E5FD2E0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5337B6C-1C0F-4F05-9F5A-B9E40FC4D121}">
      <dgm:prSet/>
      <dgm:spPr/>
      <dgm:t>
        <a:bodyPr/>
        <a:lstStyle/>
        <a:p>
          <a:pPr>
            <a:lnSpc>
              <a:spcPct val="100000"/>
            </a:lnSpc>
          </a:pPr>
          <a:r>
            <a:rPr lang="en-GB" dirty="0"/>
            <a:t>Combine two or more different topology structures</a:t>
          </a:r>
          <a:endParaRPr lang="en-US" dirty="0"/>
        </a:p>
      </dgm:t>
    </dgm:pt>
    <dgm:pt modelId="{B02C311F-8232-4333-8325-9251F0C0811B}" type="parTrans" cxnId="{4811DA27-CA3E-4A4A-A3D5-DC0877B5BAD8}">
      <dgm:prSet/>
      <dgm:spPr/>
      <dgm:t>
        <a:bodyPr/>
        <a:lstStyle/>
        <a:p>
          <a:endParaRPr lang="en-US"/>
        </a:p>
      </dgm:t>
    </dgm:pt>
    <dgm:pt modelId="{6A52D58C-5463-426D-B422-A671507B64A6}" type="sibTrans" cxnId="{4811DA27-CA3E-4A4A-A3D5-DC0877B5BAD8}">
      <dgm:prSet/>
      <dgm:spPr/>
      <dgm:t>
        <a:bodyPr/>
        <a:lstStyle/>
        <a:p>
          <a:endParaRPr lang="en-US"/>
        </a:p>
      </dgm:t>
    </dgm:pt>
    <dgm:pt modelId="{A6D9BE44-2E3E-4C29-85E5-92E528D75A89}">
      <dgm:prSet/>
      <dgm:spPr/>
      <dgm:t>
        <a:bodyPr/>
        <a:lstStyle/>
        <a:p>
          <a:pPr>
            <a:lnSpc>
              <a:spcPct val="100000"/>
            </a:lnSpc>
          </a:pPr>
          <a:r>
            <a:rPr lang="en-GB" dirty="0"/>
            <a:t>Most commonly found in larger companies where individual departments have personalized network topologies adapted to suit their needs and network usage.</a:t>
          </a:r>
          <a:endParaRPr lang="en-US" dirty="0"/>
        </a:p>
      </dgm:t>
    </dgm:pt>
    <dgm:pt modelId="{650AAC80-8B24-4EFA-B9F2-138265E69397}" type="parTrans" cxnId="{3758088A-E1AB-4A9D-AB52-AB1C7A9F8EDF}">
      <dgm:prSet/>
      <dgm:spPr/>
      <dgm:t>
        <a:bodyPr/>
        <a:lstStyle/>
        <a:p>
          <a:endParaRPr lang="en-US"/>
        </a:p>
      </dgm:t>
    </dgm:pt>
    <dgm:pt modelId="{2EDD6C5F-A361-4179-B30B-19B929D25EC5}" type="sibTrans" cxnId="{3758088A-E1AB-4A9D-AB52-AB1C7A9F8EDF}">
      <dgm:prSet/>
      <dgm:spPr/>
      <dgm:t>
        <a:bodyPr/>
        <a:lstStyle/>
        <a:p>
          <a:endParaRPr lang="en-US"/>
        </a:p>
      </dgm:t>
    </dgm:pt>
    <dgm:pt modelId="{F277343A-6578-404E-883E-89E622CDF13E}" type="pres">
      <dgm:prSet presAssocID="{92515D06-5047-442A-AACD-6220E5FD2E07}" presName="root" presStyleCnt="0">
        <dgm:presLayoutVars>
          <dgm:dir/>
          <dgm:resizeHandles val="exact"/>
        </dgm:presLayoutVars>
      </dgm:prSet>
      <dgm:spPr/>
    </dgm:pt>
    <dgm:pt modelId="{FB55D079-CF4E-4202-B57B-1D0A9B5BC02C}" type="pres">
      <dgm:prSet presAssocID="{55337B6C-1C0F-4F05-9F5A-B9E40FC4D121}" presName="compNode" presStyleCnt="0"/>
      <dgm:spPr/>
    </dgm:pt>
    <dgm:pt modelId="{98B8E2B7-311C-44F0-A915-46082201CCED}" type="pres">
      <dgm:prSet presAssocID="{55337B6C-1C0F-4F05-9F5A-B9E40FC4D121}" presName="bgRect" presStyleLbl="bgShp" presStyleIdx="0" presStyleCnt="2"/>
      <dgm:spPr/>
    </dgm:pt>
    <dgm:pt modelId="{D36CB02D-837F-4D0D-B638-F8CBB353DD94}" type="pres">
      <dgm:prSet presAssocID="{55337B6C-1C0F-4F05-9F5A-B9E40FC4D12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erver"/>
        </a:ext>
      </dgm:extLst>
    </dgm:pt>
    <dgm:pt modelId="{EDEF1DB8-5CC7-41D7-9403-9024F2DE6E17}" type="pres">
      <dgm:prSet presAssocID="{55337B6C-1C0F-4F05-9F5A-B9E40FC4D121}" presName="spaceRect" presStyleCnt="0"/>
      <dgm:spPr/>
    </dgm:pt>
    <dgm:pt modelId="{C788638C-DC13-429A-ABE7-EC006AB7E66C}" type="pres">
      <dgm:prSet presAssocID="{55337B6C-1C0F-4F05-9F5A-B9E40FC4D121}" presName="parTx" presStyleLbl="revTx" presStyleIdx="0" presStyleCnt="2">
        <dgm:presLayoutVars>
          <dgm:chMax val="0"/>
          <dgm:chPref val="0"/>
        </dgm:presLayoutVars>
      </dgm:prSet>
      <dgm:spPr/>
    </dgm:pt>
    <dgm:pt modelId="{9979F4E2-3AF2-4E36-8C83-46BEACA06375}" type="pres">
      <dgm:prSet presAssocID="{6A52D58C-5463-426D-B422-A671507B64A6}" presName="sibTrans" presStyleCnt="0"/>
      <dgm:spPr/>
    </dgm:pt>
    <dgm:pt modelId="{951312FD-0AE8-4D55-A25B-55B6D85503F3}" type="pres">
      <dgm:prSet presAssocID="{A6D9BE44-2E3E-4C29-85E5-92E528D75A89}" presName="compNode" presStyleCnt="0"/>
      <dgm:spPr/>
    </dgm:pt>
    <dgm:pt modelId="{68ED9249-A5C6-4DE2-9A6B-AC03D21AB6AC}" type="pres">
      <dgm:prSet presAssocID="{A6D9BE44-2E3E-4C29-85E5-92E528D75A89}" presName="bgRect" presStyleLbl="bgShp" presStyleIdx="1" presStyleCnt="2"/>
      <dgm:spPr/>
    </dgm:pt>
    <dgm:pt modelId="{80132FE2-3D38-445E-918A-876B0E2F1F1F}" type="pres">
      <dgm:prSet presAssocID="{A6D9BE44-2E3E-4C29-85E5-92E528D75A8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Wireless router"/>
        </a:ext>
      </dgm:extLst>
    </dgm:pt>
    <dgm:pt modelId="{2EE2C1D2-8868-4C1B-A70A-413FF62E3375}" type="pres">
      <dgm:prSet presAssocID="{A6D9BE44-2E3E-4C29-85E5-92E528D75A89}" presName="spaceRect" presStyleCnt="0"/>
      <dgm:spPr/>
    </dgm:pt>
    <dgm:pt modelId="{FD6B6C40-6C88-4515-9257-BC1F322696E3}" type="pres">
      <dgm:prSet presAssocID="{A6D9BE44-2E3E-4C29-85E5-92E528D75A89}" presName="parTx" presStyleLbl="revTx" presStyleIdx="1" presStyleCnt="2">
        <dgm:presLayoutVars>
          <dgm:chMax val="0"/>
          <dgm:chPref val="0"/>
        </dgm:presLayoutVars>
      </dgm:prSet>
      <dgm:spPr/>
    </dgm:pt>
  </dgm:ptLst>
  <dgm:cxnLst>
    <dgm:cxn modelId="{4811DA27-CA3E-4A4A-A3D5-DC0877B5BAD8}" srcId="{92515D06-5047-442A-AACD-6220E5FD2E07}" destId="{55337B6C-1C0F-4F05-9F5A-B9E40FC4D121}" srcOrd="0" destOrd="0" parTransId="{B02C311F-8232-4333-8325-9251F0C0811B}" sibTransId="{6A52D58C-5463-426D-B422-A671507B64A6}"/>
    <dgm:cxn modelId="{03E1E53A-DFE5-426A-BE75-E9D1BFA9D80B}" type="presOf" srcId="{A6D9BE44-2E3E-4C29-85E5-92E528D75A89}" destId="{FD6B6C40-6C88-4515-9257-BC1F322696E3}" srcOrd="0" destOrd="0" presId="urn:microsoft.com/office/officeart/2018/2/layout/IconVerticalSolidList"/>
    <dgm:cxn modelId="{BA13D64A-1C6D-462E-99EE-AFF6583A47BF}" type="presOf" srcId="{55337B6C-1C0F-4F05-9F5A-B9E40FC4D121}" destId="{C788638C-DC13-429A-ABE7-EC006AB7E66C}" srcOrd="0" destOrd="0" presId="urn:microsoft.com/office/officeart/2018/2/layout/IconVerticalSolidList"/>
    <dgm:cxn modelId="{14D72B7E-0988-440C-B6F4-11EFDF7099D9}" type="presOf" srcId="{92515D06-5047-442A-AACD-6220E5FD2E07}" destId="{F277343A-6578-404E-883E-89E622CDF13E}" srcOrd="0" destOrd="0" presId="urn:microsoft.com/office/officeart/2018/2/layout/IconVerticalSolidList"/>
    <dgm:cxn modelId="{3758088A-E1AB-4A9D-AB52-AB1C7A9F8EDF}" srcId="{92515D06-5047-442A-AACD-6220E5FD2E07}" destId="{A6D9BE44-2E3E-4C29-85E5-92E528D75A89}" srcOrd="1" destOrd="0" parTransId="{650AAC80-8B24-4EFA-B9F2-138265E69397}" sibTransId="{2EDD6C5F-A361-4179-B30B-19B929D25EC5}"/>
    <dgm:cxn modelId="{6803EA4B-DE5D-4D1A-A607-6B4DA11CF1C7}" type="presParOf" srcId="{F277343A-6578-404E-883E-89E622CDF13E}" destId="{FB55D079-CF4E-4202-B57B-1D0A9B5BC02C}" srcOrd="0" destOrd="0" presId="urn:microsoft.com/office/officeart/2018/2/layout/IconVerticalSolidList"/>
    <dgm:cxn modelId="{ACEA43A1-5B15-4FC4-AC13-CFD261E979A6}" type="presParOf" srcId="{FB55D079-CF4E-4202-B57B-1D0A9B5BC02C}" destId="{98B8E2B7-311C-44F0-A915-46082201CCED}" srcOrd="0" destOrd="0" presId="urn:microsoft.com/office/officeart/2018/2/layout/IconVerticalSolidList"/>
    <dgm:cxn modelId="{8C18800B-F32F-4210-95E5-0489AE0A5297}" type="presParOf" srcId="{FB55D079-CF4E-4202-B57B-1D0A9B5BC02C}" destId="{D36CB02D-837F-4D0D-B638-F8CBB353DD94}" srcOrd="1" destOrd="0" presId="urn:microsoft.com/office/officeart/2018/2/layout/IconVerticalSolidList"/>
    <dgm:cxn modelId="{51BD0946-E7E4-45CF-9BC1-B0801C6908BD}" type="presParOf" srcId="{FB55D079-CF4E-4202-B57B-1D0A9B5BC02C}" destId="{EDEF1DB8-5CC7-41D7-9403-9024F2DE6E17}" srcOrd="2" destOrd="0" presId="urn:microsoft.com/office/officeart/2018/2/layout/IconVerticalSolidList"/>
    <dgm:cxn modelId="{494AB650-D73A-4FD2-B1B3-7B57AFD1AC21}" type="presParOf" srcId="{FB55D079-CF4E-4202-B57B-1D0A9B5BC02C}" destId="{C788638C-DC13-429A-ABE7-EC006AB7E66C}" srcOrd="3" destOrd="0" presId="urn:microsoft.com/office/officeart/2018/2/layout/IconVerticalSolidList"/>
    <dgm:cxn modelId="{8E1FAE40-E605-4827-A6CC-6E5DAEEB99D9}" type="presParOf" srcId="{F277343A-6578-404E-883E-89E622CDF13E}" destId="{9979F4E2-3AF2-4E36-8C83-46BEACA06375}" srcOrd="1" destOrd="0" presId="urn:microsoft.com/office/officeart/2018/2/layout/IconVerticalSolidList"/>
    <dgm:cxn modelId="{8EDAF471-EF86-45C7-93BC-7C51F0EAD1B1}" type="presParOf" srcId="{F277343A-6578-404E-883E-89E622CDF13E}" destId="{951312FD-0AE8-4D55-A25B-55B6D85503F3}" srcOrd="2" destOrd="0" presId="urn:microsoft.com/office/officeart/2018/2/layout/IconVerticalSolidList"/>
    <dgm:cxn modelId="{00A3DEB3-F37A-4C37-BCF1-1BDCAC773D97}" type="presParOf" srcId="{951312FD-0AE8-4D55-A25B-55B6D85503F3}" destId="{68ED9249-A5C6-4DE2-9A6B-AC03D21AB6AC}" srcOrd="0" destOrd="0" presId="urn:microsoft.com/office/officeart/2018/2/layout/IconVerticalSolidList"/>
    <dgm:cxn modelId="{CC2F2187-51AD-4CD7-BC6C-E5BB4C06488A}" type="presParOf" srcId="{951312FD-0AE8-4D55-A25B-55B6D85503F3}" destId="{80132FE2-3D38-445E-918A-876B0E2F1F1F}" srcOrd="1" destOrd="0" presId="urn:microsoft.com/office/officeart/2018/2/layout/IconVerticalSolidList"/>
    <dgm:cxn modelId="{7C1D6150-ABAC-4924-8AD7-154BF5B6EE98}" type="presParOf" srcId="{951312FD-0AE8-4D55-A25B-55B6D85503F3}" destId="{2EE2C1D2-8868-4C1B-A70A-413FF62E3375}" srcOrd="2" destOrd="0" presId="urn:microsoft.com/office/officeart/2018/2/layout/IconVerticalSolidList"/>
    <dgm:cxn modelId="{9A04097E-0A5E-4509-85C0-AFDC70892606}" type="presParOf" srcId="{951312FD-0AE8-4D55-A25B-55B6D85503F3}" destId="{FD6B6C40-6C88-4515-9257-BC1F322696E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470BFFC-84EF-4754-A40A-712DE1B008FC}"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9A9769E8-5C0B-4043-97B9-5C91C3BCD471}">
      <dgm:prSet/>
      <dgm:spPr/>
      <dgm:t>
        <a:bodyPr/>
        <a:lstStyle/>
        <a:p>
          <a:r>
            <a:rPr lang="en-US"/>
            <a:t>The Public Switched Telephone Network (PSTN), also known as Plain Old Telephone Service (POTS), is the wired phone system over which landline telephone calls are made. </a:t>
          </a:r>
        </a:p>
      </dgm:t>
    </dgm:pt>
    <dgm:pt modelId="{C94707AB-1D45-4569-83F1-9E5284AC5BFC}" type="parTrans" cxnId="{6CBED805-D053-4BA0-8C5F-41EA7D197628}">
      <dgm:prSet/>
      <dgm:spPr/>
      <dgm:t>
        <a:bodyPr/>
        <a:lstStyle/>
        <a:p>
          <a:endParaRPr lang="en-US"/>
        </a:p>
      </dgm:t>
    </dgm:pt>
    <dgm:pt modelId="{0FE582B9-EA20-4588-B947-4C99DACCF763}" type="sibTrans" cxnId="{6CBED805-D053-4BA0-8C5F-41EA7D197628}">
      <dgm:prSet/>
      <dgm:spPr/>
      <dgm:t>
        <a:bodyPr/>
        <a:lstStyle/>
        <a:p>
          <a:endParaRPr lang="en-US"/>
        </a:p>
      </dgm:t>
    </dgm:pt>
    <dgm:pt modelId="{A08BC01A-AF29-4E03-90C4-79520522322D}">
      <dgm:prSet/>
      <dgm:spPr/>
      <dgm:t>
        <a:bodyPr/>
        <a:lstStyle/>
        <a:p>
          <a:r>
            <a:rPr lang="en-US"/>
            <a:t>The PSTN relies on circuit switching. </a:t>
          </a:r>
        </a:p>
      </dgm:t>
    </dgm:pt>
    <dgm:pt modelId="{FC1A98E7-CA7E-4BDB-891A-BFBD83BC4BF4}" type="parTrans" cxnId="{F12E63D0-984D-4B4A-82ED-D549C4A5F840}">
      <dgm:prSet/>
      <dgm:spPr/>
      <dgm:t>
        <a:bodyPr/>
        <a:lstStyle/>
        <a:p>
          <a:endParaRPr lang="en-US"/>
        </a:p>
      </dgm:t>
    </dgm:pt>
    <dgm:pt modelId="{E5957719-4BF7-4581-870C-9DC971A81EDC}" type="sibTrans" cxnId="{F12E63D0-984D-4B4A-82ED-D549C4A5F840}">
      <dgm:prSet/>
      <dgm:spPr/>
      <dgm:t>
        <a:bodyPr/>
        <a:lstStyle/>
        <a:p>
          <a:endParaRPr lang="en-US"/>
        </a:p>
      </dgm:t>
    </dgm:pt>
    <dgm:pt modelId="{0D93755C-6C91-49B0-8E5E-82B40334E245}">
      <dgm:prSet/>
      <dgm:spPr/>
      <dgm:t>
        <a:bodyPr/>
        <a:lstStyle/>
        <a:p>
          <a:r>
            <a:rPr lang="en-US"/>
            <a:t>To connect one phone to another, the phone call is routed through numerous switches operating on a local, regional, national or international level. </a:t>
          </a:r>
        </a:p>
      </dgm:t>
    </dgm:pt>
    <dgm:pt modelId="{5AF1A01D-7E2D-40DF-A11D-9A284DEB72A2}" type="parTrans" cxnId="{1A4C4598-9393-4D75-8737-E740CF958B35}">
      <dgm:prSet/>
      <dgm:spPr/>
      <dgm:t>
        <a:bodyPr/>
        <a:lstStyle/>
        <a:p>
          <a:endParaRPr lang="en-US"/>
        </a:p>
      </dgm:t>
    </dgm:pt>
    <dgm:pt modelId="{65AF5027-FB7F-4019-85C5-C2BE3C212D17}" type="sibTrans" cxnId="{1A4C4598-9393-4D75-8737-E740CF958B35}">
      <dgm:prSet/>
      <dgm:spPr/>
      <dgm:t>
        <a:bodyPr/>
        <a:lstStyle/>
        <a:p>
          <a:endParaRPr lang="en-US"/>
        </a:p>
      </dgm:t>
    </dgm:pt>
    <dgm:pt modelId="{8084A202-DD58-49FE-B243-A6AD9D430C3F}">
      <dgm:prSet/>
      <dgm:spPr/>
      <dgm:t>
        <a:bodyPr/>
        <a:lstStyle/>
        <a:p>
          <a:r>
            <a:rPr lang="en-US"/>
            <a:t>The connection established between the two phones is called a circuit.</a:t>
          </a:r>
        </a:p>
      </dgm:t>
    </dgm:pt>
    <dgm:pt modelId="{D775B779-50D6-4ADB-AF3B-C6E8E491A633}" type="parTrans" cxnId="{C5753F5B-C671-4657-96DC-9165FEB5B108}">
      <dgm:prSet/>
      <dgm:spPr/>
      <dgm:t>
        <a:bodyPr/>
        <a:lstStyle/>
        <a:p>
          <a:endParaRPr lang="en-US"/>
        </a:p>
      </dgm:t>
    </dgm:pt>
    <dgm:pt modelId="{283E554B-565C-4736-8457-145A59039418}" type="sibTrans" cxnId="{C5753F5B-C671-4657-96DC-9165FEB5B108}">
      <dgm:prSet/>
      <dgm:spPr/>
      <dgm:t>
        <a:bodyPr/>
        <a:lstStyle/>
        <a:p>
          <a:endParaRPr lang="en-US"/>
        </a:p>
      </dgm:t>
    </dgm:pt>
    <dgm:pt modelId="{3C55E6F4-2C6D-4B0A-A491-C404E091E882}" type="pres">
      <dgm:prSet presAssocID="{C470BFFC-84EF-4754-A40A-712DE1B008FC}" presName="vert0" presStyleCnt="0">
        <dgm:presLayoutVars>
          <dgm:dir/>
          <dgm:animOne val="branch"/>
          <dgm:animLvl val="lvl"/>
        </dgm:presLayoutVars>
      </dgm:prSet>
      <dgm:spPr/>
    </dgm:pt>
    <dgm:pt modelId="{C17693B5-9EDA-43A6-BA62-35E1ABDF99A1}" type="pres">
      <dgm:prSet presAssocID="{9A9769E8-5C0B-4043-97B9-5C91C3BCD471}" presName="thickLine" presStyleLbl="alignNode1" presStyleIdx="0" presStyleCnt="4"/>
      <dgm:spPr/>
    </dgm:pt>
    <dgm:pt modelId="{309D185C-34D5-40B2-BD3D-8569305E3D61}" type="pres">
      <dgm:prSet presAssocID="{9A9769E8-5C0B-4043-97B9-5C91C3BCD471}" presName="horz1" presStyleCnt="0"/>
      <dgm:spPr/>
    </dgm:pt>
    <dgm:pt modelId="{595A5694-6367-453E-9194-1DB0D822F169}" type="pres">
      <dgm:prSet presAssocID="{9A9769E8-5C0B-4043-97B9-5C91C3BCD471}" presName="tx1" presStyleLbl="revTx" presStyleIdx="0" presStyleCnt="4"/>
      <dgm:spPr/>
    </dgm:pt>
    <dgm:pt modelId="{BB914679-0B4F-465D-9B06-8919970A4496}" type="pres">
      <dgm:prSet presAssocID="{9A9769E8-5C0B-4043-97B9-5C91C3BCD471}" presName="vert1" presStyleCnt="0"/>
      <dgm:spPr/>
    </dgm:pt>
    <dgm:pt modelId="{EE76FB56-7852-4573-8CD8-EF1F8DAE26AC}" type="pres">
      <dgm:prSet presAssocID="{A08BC01A-AF29-4E03-90C4-79520522322D}" presName="thickLine" presStyleLbl="alignNode1" presStyleIdx="1" presStyleCnt="4"/>
      <dgm:spPr/>
    </dgm:pt>
    <dgm:pt modelId="{5B938AC9-B5CD-4686-9A15-AD9FCAEF66B7}" type="pres">
      <dgm:prSet presAssocID="{A08BC01A-AF29-4E03-90C4-79520522322D}" presName="horz1" presStyleCnt="0"/>
      <dgm:spPr/>
    </dgm:pt>
    <dgm:pt modelId="{CAF45E21-EBE4-41D5-B996-F47EC76C9461}" type="pres">
      <dgm:prSet presAssocID="{A08BC01A-AF29-4E03-90C4-79520522322D}" presName="tx1" presStyleLbl="revTx" presStyleIdx="1" presStyleCnt="4"/>
      <dgm:spPr/>
    </dgm:pt>
    <dgm:pt modelId="{52EA41B5-8D63-424E-97AC-BCD8EB3B3CB1}" type="pres">
      <dgm:prSet presAssocID="{A08BC01A-AF29-4E03-90C4-79520522322D}" presName="vert1" presStyleCnt="0"/>
      <dgm:spPr/>
    </dgm:pt>
    <dgm:pt modelId="{5DF28B91-1632-4BF2-B729-4F7B236C0F37}" type="pres">
      <dgm:prSet presAssocID="{0D93755C-6C91-49B0-8E5E-82B40334E245}" presName="thickLine" presStyleLbl="alignNode1" presStyleIdx="2" presStyleCnt="4"/>
      <dgm:spPr/>
    </dgm:pt>
    <dgm:pt modelId="{5AEC63DE-B1A9-424B-9792-C2C196E73520}" type="pres">
      <dgm:prSet presAssocID="{0D93755C-6C91-49B0-8E5E-82B40334E245}" presName="horz1" presStyleCnt="0"/>
      <dgm:spPr/>
    </dgm:pt>
    <dgm:pt modelId="{199F8609-AD64-4AEF-B842-A821106DE44F}" type="pres">
      <dgm:prSet presAssocID="{0D93755C-6C91-49B0-8E5E-82B40334E245}" presName="tx1" presStyleLbl="revTx" presStyleIdx="2" presStyleCnt="4"/>
      <dgm:spPr/>
    </dgm:pt>
    <dgm:pt modelId="{130B7EDE-D679-4470-AD14-F576E1E73801}" type="pres">
      <dgm:prSet presAssocID="{0D93755C-6C91-49B0-8E5E-82B40334E245}" presName="vert1" presStyleCnt="0"/>
      <dgm:spPr/>
    </dgm:pt>
    <dgm:pt modelId="{B93689E2-F826-475D-959B-2EF0914AC2C0}" type="pres">
      <dgm:prSet presAssocID="{8084A202-DD58-49FE-B243-A6AD9D430C3F}" presName="thickLine" presStyleLbl="alignNode1" presStyleIdx="3" presStyleCnt="4"/>
      <dgm:spPr/>
    </dgm:pt>
    <dgm:pt modelId="{EE1D2DA5-5CC0-4CA3-A7F3-32ECC9C1F0DE}" type="pres">
      <dgm:prSet presAssocID="{8084A202-DD58-49FE-B243-A6AD9D430C3F}" presName="horz1" presStyleCnt="0"/>
      <dgm:spPr/>
    </dgm:pt>
    <dgm:pt modelId="{C1593A31-FB17-4F88-8E20-F27ED2E6CBEA}" type="pres">
      <dgm:prSet presAssocID="{8084A202-DD58-49FE-B243-A6AD9D430C3F}" presName="tx1" presStyleLbl="revTx" presStyleIdx="3" presStyleCnt="4"/>
      <dgm:spPr/>
    </dgm:pt>
    <dgm:pt modelId="{4BDF757E-2AA5-4254-9BFF-EC2C36182BE7}" type="pres">
      <dgm:prSet presAssocID="{8084A202-DD58-49FE-B243-A6AD9D430C3F}" presName="vert1" presStyleCnt="0"/>
      <dgm:spPr/>
    </dgm:pt>
  </dgm:ptLst>
  <dgm:cxnLst>
    <dgm:cxn modelId="{6CBED805-D053-4BA0-8C5F-41EA7D197628}" srcId="{C470BFFC-84EF-4754-A40A-712DE1B008FC}" destId="{9A9769E8-5C0B-4043-97B9-5C91C3BCD471}" srcOrd="0" destOrd="0" parTransId="{C94707AB-1D45-4569-83F1-9E5284AC5BFC}" sibTransId="{0FE582B9-EA20-4588-B947-4C99DACCF763}"/>
    <dgm:cxn modelId="{3F480829-62F6-4450-9C9C-12AC9D1BAB06}" type="presOf" srcId="{8084A202-DD58-49FE-B243-A6AD9D430C3F}" destId="{C1593A31-FB17-4F88-8E20-F27ED2E6CBEA}" srcOrd="0" destOrd="0" presId="urn:microsoft.com/office/officeart/2008/layout/LinedList"/>
    <dgm:cxn modelId="{398CC033-B7FD-48F6-8D8C-77FF79B3047E}" type="presOf" srcId="{A08BC01A-AF29-4E03-90C4-79520522322D}" destId="{CAF45E21-EBE4-41D5-B996-F47EC76C9461}" srcOrd="0" destOrd="0" presId="urn:microsoft.com/office/officeart/2008/layout/LinedList"/>
    <dgm:cxn modelId="{59441540-1B60-459C-8516-269A53322A47}" type="presOf" srcId="{C470BFFC-84EF-4754-A40A-712DE1B008FC}" destId="{3C55E6F4-2C6D-4B0A-A491-C404E091E882}" srcOrd="0" destOrd="0" presId="urn:microsoft.com/office/officeart/2008/layout/LinedList"/>
    <dgm:cxn modelId="{C5753F5B-C671-4657-96DC-9165FEB5B108}" srcId="{C470BFFC-84EF-4754-A40A-712DE1B008FC}" destId="{8084A202-DD58-49FE-B243-A6AD9D430C3F}" srcOrd="3" destOrd="0" parTransId="{D775B779-50D6-4ADB-AF3B-C6E8E491A633}" sibTransId="{283E554B-565C-4736-8457-145A59039418}"/>
    <dgm:cxn modelId="{DA922D59-EABA-4941-9672-FBBD148167AD}" type="presOf" srcId="{9A9769E8-5C0B-4043-97B9-5C91C3BCD471}" destId="{595A5694-6367-453E-9194-1DB0D822F169}" srcOrd="0" destOrd="0" presId="urn:microsoft.com/office/officeart/2008/layout/LinedList"/>
    <dgm:cxn modelId="{8DFED18E-6888-4EBC-8167-5401F34251A4}" type="presOf" srcId="{0D93755C-6C91-49B0-8E5E-82B40334E245}" destId="{199F8609-AD64-4AEF-B842-A821106DE44F}" srcOrd="0" destOrd="0" presId="urn:microsoft.com/office/officeart/2008/layout/LinedList"/>
    <dgm:cxn modelId="{1A4C4598-9393-4D75-8737-E740CF958B35}" srcId="{C470BFFC-84EF-4754-A40A-712DE1B008FC}" destId="{0D93755C-6C91-49B0-8E5E-82B40334E245}" srcOrd="2" destOrd="0" parTransId="{5AF1A01D-7E2D-40DF-A11D-9A284DEB72A2}" sibTransId="{65AF5027-FB7F-4019-85C5-C2BE3C212D17}"/>
    <dgm:cxn modelId="{F12E63D0-984D-4B4A-82ED-D549C4A5F840}" srcId="{C470BFFC-84EF-4754-A40A-712DE1B008FC}" destId="{A08BC01A-AF29-4E03-90C4-79520522322D}" srcOrd="1" destOrd="0" parTransId="{FC1A98E7-CA7E-4BDB-891A-BFBD83BC4BF4}" sibTransId="{E5957719-4BF7-4581-870C-9DC971A81EDC}"/>
    <dgm:cxn modelId="{C0D5CC51-87C6-4E91-B561-E29AC3FF8866}" type="presParOf" srcId="{3C55E6F4-2C6D-4B0A-A491-C404E091E882}" destId="{C17693B5-9EDA-43A6-BA62-35E1ABDF99A1}" srcOrd="0" destOrd="0" presId="urn:microsoft.com/office/officeart/2008/layout/LinedList"/>
    <dgm:cxn modelId="{39302454-F4CD-4F36-B9C4-D63B2A7810AB}" type="presParOf" srcId="{3C55E6F4-2C6D-4B0A-A491-C404E091E882}" destId="{309D185C-34D5-40B2-BD3D-8569305E3D61}" srcOrd="1" destOrd="0" presId="urn:microsoft.com/office/officeart/2008/layout/LinedList"/>
    <dgm:cxn modelId="{C432C53A-4372-4F7F-A4E8-340332F2BFCD}" type="presParOf" srcId="{309D185C-34D5-40B2-BD3D-8569305E3D61}" destId="{595A5694-6367-453E-9194-1DB0D822F169}" srcOrd="0" destOrd="0" presId="urn:microsoft.com/office/officeart/2008/layout/LinedList"/>
    <dgm:cxn modelId="{8D507BAB-6325-4F02-A1A5-17D5BF51C4B2}" type="presParOf" srcId="{309D185C-34D5-40B2-BD3D-8569305E3D61}" destId="{BB914679-0B4F-465D-9B06-8919970A4496}" srcOrd="1" destOrd="0" presId="urn:microsoft.com/office/officeart/2008/layout/LinedList"/>
    <dgm:cxn modelId="{A1FA94AF-B965-4339-98E6-07D24A14EEE1}" type="presParOf" srcId="{3C55E6F4-2C6D-4B0A-A491-C404E091E882}" destId="{EE76FB56-7852-4573-8CD8-EF1F8DAE26AC}" srcOrd="2" destOrd="0" presId="urn:microsoft.com/office/officeart/2008/layout/LinedList"/>
    <dgm:cxn modelId="{55F09ED8-769A-403F-B503-01430662736A}" type="presParOf" srcId="{3C55E6F4-2C6D-4B0A-A491-C404E091E882}" destId="{5B938AC9-B5CD-4686-9A15-AD9FCAEF66B7}" srcOrd="3" destOrd="0" presId="urn:microsoft.com/office/officeart/2008/layout/LinedList"/>
    <dgm:cxn modelId="{B8E722E6-8752-4A6B-A96B-4AB62F107ED8}" type="presParOf" srcId="{5B938AC9-B5CD-4686-9A15-AD9FCAEF66B7}" destId="{CAF45E21-EBE4-41D5-B996-F47EC76C9461}" srcOrd="0" destOrd="0" presId="urn:microsoft.com/office/officeart/2008/layout/LinedList"/>
    <dgm:cxn modelId="{1EF0574A-B7A1-4D8E-B0B1-3BD0BB6F6241}" type="presParOf" srcId="{5B938AC9-B5CD-4686-9A15-AD9FCAEF66B7}" destId="{52EA41B5-8D63-424E-97AC-BCD8EB3B3CB1}" srcOrd="1" destOrd="0" presId="urn:microsoft.com/office/officeart/2008/layout/LinedList"/>
    <dgm:cxn modelId="{68F290FF-F3AB-4388-8E84-7462DFFAB77C}" type="presParOf" srcId="{3C55E6F4-2C6D-4B0A-A491-C404E091E882}" destId="{5DF28B91-1632-4BF2-B729-4F7B236C0F37}" srcOrd="4" destOrd="0" presId="urn:microsoft.com/office/officeart/2008/layout/LinedList"/>
    <dgm:cxn modelId="{2BB4FF66-6D36-49A2-BB80-90310E6924A7}" type="presParOf" srcId="{3C55E6F4-2C6D-4B0A-A491-C404E091E882}" destId="{5AEC63DE-B1A9-424B-9792-C2C196E73520}" srcOrd="5" destOrd="0" presId="urn:microsoft.com/office/officeart/2008/layout/LinedList"/>
    <dgm:cxn modelId="{2A91D112-0807-468D-B819-D8CC0585FF2B}" type="presParOf" srcId="{5AEC63DE-B1A9-424B-9792-C2C196E73520}" destId="{199F8609-AD64-4AEF-B842-A821106DE44F}" srcOrd="0" destOrd="0" presId="urn:microsoft.com/office/officeart/2008/layout/LinedList"/>
    <dgm:cxn modelId="{A1580652-A786-40E2-AEF8-0B0D622454AA}" type="presParOf" srcId="{5AEC63DE-B1A9-424B-9792-C2C196E73520}" destId="{130B7EDE-D679-4470-AD14-F576E1E73801}" srcOrd="1" destOrd="0" presId="urn:microsoft.com/office/officeart/2008/layout/LinedList"/>
    <dgm:cxn modelId="{3C095118-F053-450D-A2A3-3BF18FDD2567}" type="presParOf" srcId="{3C55E6F4-2C6D-4B0A-A491-C404E091E882}" destId="{B93689E2-F826-475D-959B-2EF0914AC2C0}" srcOrd="6" destOrd="0" presId="urn:microsoft.com/office/officeart/2008/layout/LinedList"/>
    <dgm:cxn modelId="{184026AD-37C2-4702-B5C0-4B7B44DB6139}" type="presParOf" srcId="{3C55E6F4-2C6D-4B0A-A491-C404E091E882}" destId="{EE1D2DA5-5CC0-4CA3-A7F3-32ECC9C1F0DE}" srcOrd="7" destOrd="0" presId="urn:microsoft.com/office/officeart/2008/layout/LinedList"/>
    <dgm:cxn modelId="{DE72C928-B8DB-4947-BDA1-606004B02572}" type="presParOf" srcId="{EE1D2DA5-5CC0-4CA3-A7F3-32ECC9C1F0DE}" destId="{C1593A31-FB17-4F88-8E20-F27ED2E6CBEA}" srcOrd="0" destOrd="0" presId="urn:microsoft.com/office/officeart/2008/layout/LinedList"/>
    <dgm:cxn modelId="{EA45C2FD-4AD2-46AA-992C-83E0FC5ECC2F}" type="presParOf" srcId="{EE1D2DA5-5CC0-4CA3-A7F3-32ECC9C1F0DE}" destId="{4BDF757E-2AA5-4254-9BFF-EC2C36182BE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EAC3E-1EB0-48ED-8883-BEFCF215B0BC}">
      <dsp:nvSpPr>
        <dsp:cNvPr id="0" name=""/>
        <dsp:cNvSpPr/>
      </dsp:nvSpPr>
      <dsp:spPr>
        <a:xfrm>
          <a:off x="0" y="538417"/>
          <a:ext cx="5212080" cy="365039"/>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LAN, WAN, Wi-Fi, Wireless Technologies</a:t>
          </a:r>
          <a:endParaRPr lang="en-US" sz="1600" kern="1200"/>
        </a:p>
      </dsp:txBody>
      <dsp:txXfrm>
        <a:off x="17820" y="556237"/>
        <a:ext cx="5176440" cy="329399"/>
      </dsp:txXfrm>
    </dsp:sp>
    <dsp:sp modelId="{6A71B7E8-CCEC-4A56-9A2B-0A0B06B72272}">
      <dsp:nvSpPr>
        <dsp:cNvPr id="0" name=""/>
        <dsp:cNvSpPr/>
      </dsp:nvSpPr>
      <dsp:spPr>
        <a:xfrm>
          <a:off x="0" y="949536"/>
          <a:ext cx="5212080" cy="365039"/>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Network Topologies</a:t>
          </a:r>
          <a:endParaRPr lang="en-US" sz="1600" kern="1200"/>
        </a:p>
      </dsp:txBody>
      <dsp:txXfrm>
        <a:off x="17820" y="967356"/>
        <a:ext cx="5176440" cy="329399"/>
      </dsp:txXfrm>
    </dsp:sp>
    <dsp:sp modelId="{EB2CDDFE-183C-4533-A65D-22CC1845EF1C}">
      <dsp:nvSpPr>
        <dsp:cNvPr id="0" name=""/>
        <dsp:cNvSpPr/>
      </dsp:nvSpPr>
      <dsp:spPr>
        <a:xfrm>
          <a:off x="0" y="1360656"/>
          <a:ext cx="5212080" cy="365039"/>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Introduction to Protocols</a:t>
          </a:r>
          <a:endParaRPr lang="en-US" sz="1600" kern="1200"/>
        </a:p>
      </dsp:txBody>
      <dsp:txXfrm>
        <a:off x="17820" y="1378476"/>
        <a:ext cx="5176440" cy="329399"/>
      </dsp:txXfrm>
    </dsp:sp>
    <dsp:sp modelId="{2D9A1B2F-D119-4E8B-8C1F-5D33F78CE95F}">
      <dsp:nvSpPr>
        <dsp:cNvPr id="0" name=""/>
        <dsp:cNvSpPr/>
      </dsp:nvSpPr>
      <dsp:spPr>
        <a:xfrm>
          <a:off x="0" y="1771777"/>
          <a:ext cx="5212080" cy="365039"/>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PSTN</a:t>
          </a:r>
          <a:endParaRPr lang="en-US" sz="1600" kern="1200"/>
        </a:p>
      </dsp:txBody>
      <dsp:txXfrm>
        <a:off x="17820" y="1789597"/>
        <a:ext cx="5176440" cy="329399"/>
      </dsp:txXfrm>
    </dsp:sp>
    <dsp:sp modelId="{2A554D0E-48FC-419A-AFED-343F0CEE84D2}">
      <dsp:nvSpPr>
        <dsp:cNvPr id="0" name=""/>
        <dsp:cNvSpPr/>
      </dsp:nvSpPr>
      <dsp:spPr>
        <a:xfrm>
          <a:off x="0" y="2182897"/>
          <a:ext cx="5212080" cy="365039"/>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Copper (Inc. Ethernet)</a:t>
          </a:r>
          <a:endParaRPr lang="en-US" sz="1600" kern="1200"/>
        </a:p>
      </dsp:txBody>
      <dsp:txXfrm>
        <a:off x="17820" y="2200717"/>
        <a:ext cx="5176440" cy="329399"/>
      </dsp:txXfrm>
    </dsp:sp>
    <dsp:sp modelId="{D6F84599-5882-4B63-AF27-D508DD7E388E}">
      <dsp:nvSpPr>
        <dsp:cNvPr id="0" name=""/>
        <dsp:cNvSpPr/>
      </dsp:nvSpPr>
      <dsp:spPr>
        <a:xfrm>
          <a:off x="0" y="2594017"/>
          <a:ext cx="5212080" cy="365039"/>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Fibre Optics</a:t>
          </a:r>
          <a:endParaRPr lang="en-US" sz="1600" kern="1200"/>
        </a:p>
      </dsp:txBody>
      <dsp:txXfrm>
        <a:off x="17820" y="2611837"/>
        <a:ext cx="5176440" cy="329399"/>
      </dsp:txXfrm>
    </dsp:sp>
    <dsp:sp modelId="{2A30EFE6-E9C2-4B88-A5E1-47DCBE056D51}">
      <dsp:nvSpPr>
        <dsp:cNvPr id="0" name=""/>
        <dsp:cNvSpPr/>
      </dsp:nvSpPr>
      <dsp:spPr>
        <a:xfrm>
          <a:off x="0" y="3005137"/>
          <a:ext cx="5212080" cy="365039"/>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Wireless Links</a:t>
          </a:r>
          <a:endParaRPr lang="en-US" sz="1600" kern="1200"/>
        </a:p>
      </dsp:txBody>
      <dsp:txXfrm>
        <a:off x="17820" y="3022957"/>
        <a:ext cx="5176440" cy="329399"/>
      </dsp:txXfrm>
    </dsp:sp>
    <dsp:sp modelId="{90A7673B-A516-4147-B294-1C78A0A9FDF3}">
      <dsp:nvSpPr>
        <dsp:cNvPr id="0" name=""/>
        <dsp:cNvSpPr/>
      </dsp:nvSpPr>
      <dsp:spPr>
        <a:xfrm>
          <a:off x="0" y="3416257"/>
          <a:ext cx="5212080" cy="365039"/>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OSI 7-Layer Model for OSI (Created by the ISO) &amp; Protocols</a:t>
          </a:r>
          <a:endParaRPr lang="en-US" sz="1600" kern="1200"/>
        </a:p>
      </dsp:txBody>
      <dsp:txXfrm>
        <a:off x="17820" y="3434077"/>
        <a:ext cx="5176440" cy="329399"/>
      </dsp:txXfrm>
    </dsp:sp>
    <dsp:sp modelId="{77EE82DF-878B-48D4-B80F-4656F067021B}">
      <dsp:nvSpPr>
        <dsp:cNvPr id="0" name=""/>
        <dsp:cNvSpPr/>
      </dsp:nvSpPr>
      <dsp:spPr>
        <a:xfrm>
          <a:off x="0" y="3827377"/>
          <a:ext cx="5212080" cy="365039"/>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Introduction to OSI 7-Layer Model</a:t>
          </a:r>
          <a:endParaRPr lang="en-US" sz="1600" kern="1200"/>
        </a:p>
      </dsp:txBody>
      <dsp:txXfrm>
        <a:off x="17820" y="3845197"/>
        <a:ext cx="5176440" cy="329399"/>
      </dsp:txXfrm>
    </dsp:sp>
    <dsp:sp modelId="{E59A86C6-F7AE-4ECD-A920-DD1D39D7C7A7}">
      <dsp:nvSpPr>
        <dsp:cNvPr id="0" name=""/>
        <dsp:cNvSpPr/>
      </dsp:nvSpPr>
      <dsp:spPr>
        <a:xfrm>
          <a:off x="0" y="4238497"/>
          <a:ext cx="5212080" cy="365039"/>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Comparison to TCP/IP Model</a:t>
          </a:r>
          <a:endParaRPr lang="en-US" sz="1600" kern="1200"/>
        </a:p>
      </dsp:txBody>
      <dsp:txXfrm>
        <a:off x="17820" y="4256317"/>
        <a:ext cx="5176440" cy="329399"/>
      </dsp:txXfrm>
    </dsp:sp>
    <dsp:sp modelId="{60CF1575-0E3A-4F06-928F-082DECC171FD}">
      <dsp:nvSpPr>
        <dsp:cNvPr id="0" name=""/>
        <dsp:cNvSpPr/>
      </dsp:nvSpPr>
      <dsp:spPr>
        <a:xfrm>
          <a:off x="0" y="4649617"/>
          <a:ext cx="5212080" cy="365039"/>
        </a:xfrm>
        <a:prstGeom prst="roundRect">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35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a:t>IPv4 &amp; Subnetting</a:t>
          </a:r>
          <a:endParaRPr lang="en-US" sz="1600" kern="1200"/>
        </a:p>
      </dsp:txBody>
      <dsp:txXfrm>
        <a:off x="17820" y="4667437"/>
        <a:ext cx="5176440" cy="32939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94CFBD-E5ED-4AE0-8039-FED9FF876B57}">
      <dsp:nvSpPr>
        <dsp:cNvPr id="0" name=""/>
        <dsp:cNvSpPr/>
      </dsp:nvSpPr>
      <dsp:spPr>
        <a:xfrm>
          <a:off x="0" y="1869"/>
          <a:ext cx="9601200" cy="94770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6CA236-EC58-4A91-8D1D-D48F9C8EFC7C}">
      <dsp:nvSpPr>
        <dsp:cNvPr id="0" name=""/>
        <dsp:cNvSpPr/>
      </dsp:nvSpPr>
      <dsp:spPr>
        <a:xfrm>
          <a:off x="286679" y="215102"/>
          <a:ext cx="521236" cy="5212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0412E089-5EA0-456A-A1AA-383033BB0D93}">
      <dsp:nvSpPr>
        <dsp:cNvPr id="0" name=""/>
        <dsp:cNvSpPr/>
      </dsp:nvSpPr>
      <dsp:spPr>
        <a:xfrm>
          <a:off x="1094595" y="1869"/>
          <a:ext cx="8506604" cy="947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298" tIns="100298" rIns="100298" bIns="100298" numCol="1" spcCol="1270" anchor="ctr" anchorCtr="0">
          <a:noAutofit/>
        </a:bodyPr>
        <a:lstStyle/>
        <a:p>
          <a:pPr marL="0" lvl="0" indent="0" algn="l" defTabSz="755650">
            <a:lnSpc>
              <a:spcPct val="90000"/>
            </a:lnSpc>
            <a:spcBef>
              <a:spcPct val="0"/>
            </a:spcBef>
            <a:spcAft>
              <a:spcPct val="35000"/>
            </a:spcAft>
            <a:buNone/>
          </a:pPr>
          <a:r>
            <a:rPr lang="en-US" sz="1700" kern="1200"/>
            <a:t>Ethernet is a standard *partly* designed to allow network hardware to work together. </a:t>
          </a:r>
        </a:p>
      </dsp:txBody>
      <dsp:txXfrm>
        <a:off x="1094595" y="1869"/>
        <a:ext cx="8506604" cy="947702"/>
      </dsp:txXfrm>
    </dsp:sp>
    <dsp:sp modelId="{5B555040-AA86-4495-B8CB-825D9EC7E691}">
      <dsp:nvSpPr>
        <dsp:cNvPr id="0" name=""/>
        <dsp:cNvSpPr/>
      </dsp:nvSpPr>
      <dsp:spPr>
        <a:xfrm>
          <a:off x="0" y="1186497"/>
          <a:ext cx="9601200" cy="94770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1A01E0-1F7E-42C4-AD25-FCFD747C49E5}">
      <dsp:nvSpPr>
        <dsp:cNvPr id="0" name=""/>
        <dsp:cNvSpPr/>
      </dsp:nvSpPr>
      <dsp:spPr>
        <a:xfrm>
          <a:off x="286679" y="1399730"/>
          <a:ext cx="521236" cy="5212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4C8D1352-38B0-463D-80CE-F84EA6E39DB8}">
      <dsp:nvSpPr>
        <dsp:cNvPr id="0" name=""/>
        <dsp:cNvSpPr/>
      </dsp:nvSpPr>
      <dsp:spPr>
        <a:xfrm>
          <a:off x="1094595" y="1186497"/>
          <a:ext cx="8506604" cy="947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298" tIns="100298" rIns="100298" bIns="100298" numCol="1" spcCol="1270" anchor="ctr" anchorCtr="0">
          <a:noAutofit/>
        </a:bodyPr>
        <a:lstStyle/>
        <a:p>
          <a:pPr marL="0" lvl="0" indent="0" algn="l" defTabSz="755650">
            <a:lnSpc>
              <a:spcPct val="90000"/>
            </a:lnSpc>
            <a:spcBef>
              <a:spcPct val="0"/>
            </a:spcBef>
            <a:spcAft>
              <a:spcPct val="35000"/>
            </a:spcAft>
            <a:buNone/>
          </a:pPr>
          <a:r>
            <a:rPr lang="en-US" sz="1700" kern="1200"/>
            <a:t>The official name for Ethernet is the hard-to-remember IEEE802.3 which refers to the American standards body that made it official. </a:t>
          </a:r>
        </a:p>
      </dsp:txBody>
      <dsp:txXfrm>
        <a:off x="1094595" y="1186497"/>
        <a:ext cx="8506604" cy="947702"/>
      </dsp:txXfrm>
    </dsp:sp>
    <dsp:sp modelId="{6E898460-250E-4DB5-86B8-93F47E4D7850}">
      <dsp:nvSpPr>
        <dsp:cNvPr id="0" name=""/>
        <dsp:cNvSpPr/>
      </dsp:nvSpPr>
      <dsp:spPr>
        <a:xfrm>
          <a:off x="0" y="2371125"/>
          <a:ext cx="9601200" cy="94770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C1724D-E05D-4EE4-AE2F-0F7A9D6196B0}">
      <dsp:nvSpPr>
        <dsp:cNvPr id="0" name=""/>
        <dsp:cNvSpPr/>
      </dsp:nvSpPr>
      <dsp:spPr>
        <a:xfrm>
          <a:off x="286679" y="2584358"/>
          <a:ext cx="521236" cy="5212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9039A384-2F07-4C8D-A92C-4931865AB978}">
      <dsp:nvSpPr>
        <dsp:cNvPr id="0" name=""/>
        <dsp:cNvSpPr/>
      </dsp:nvSpPr>
      <dsp:spPr>
        <a:xfrm>
          <a:off x="1094595" y="2371125"/>
          <a:ext cx="8506604" cy="947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298" tIns="100298" rIns="100298" bIns="100298" numCol="1" spcCol="1270" anchor="ctr" anchorCtr="0">
          <a:noAutofit/>
        </a:bodyPr>
        <a:lstStyle/>
        <a:p>
          <a:pPr marL="0" lvl="0" indent="0" algn="l" defTabSz="755650">
            <a:lnSpc>
              <a:spcPct val="90000"/>
            </a:lnSpc>
            <a:spcBef>
              <a:spcPct val="0"/>
            </a:spcBef>
            <a:spcAft>
              <a:spcPct val="35000"/>
            </a:spcAft>
            <a:buNone/>
          </a:pPr>
          <a:r>
            <a:rPr lang="en-US" sz="1700" kern="1200"/>
            <a:t>It is one thing for the hardware to physically work together, but then the way data is handled also has to be agreed between the networked computers. And once again Ethernet comes in handy, because it not only defines hardware, it also defines how data is to be handled.</a:t>
          </a:r>
        </a:p>
      </dsp:txBody>
      <dsp:txXfrm>
        <a:off x="1094595" y="2371125"/>
        <a:ext cx="8506604" cy="947702"/>
      </dsp:txXfrm>
    </dsp:sp>
    <dsp:sp modelId="{7A5803C4-E78B-48FD-8348-F35ED6FAC507}">
      <dsp:nvSpPr>
        <dsp:cNvPr id="0" name=""/>
        <dsp:cNvSpPr/>
      </dsp:nvSpPr>
      <dsp:spPr>
        <a:xfrm>
          <a:off x="0" y="3555752"/>
          <a:ext cx="9601200" cy="94770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767B55-4852-454C-95CF-C80AA87DDD13}">
      <dsp:nvSpPr>
        <dsp:cNvPr id="0" name=""/>
        <dsp:cNvSpPr/>
      </dsp:nvSpPr>
      <dsp:spPr>
        <a:xfrm>
          <a:off x="286679" y="3768985"/>
          <a:ext cx="521236" cy="5212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ECECA654-D9F6-4EF1-B5BE-1F46D46B8F91}">
      <dsp:nvSpPr>
        <dsp:cNvPr id="0" name=""/>
        <dsp:cNvSpPr/>
      </dsp:nvSpPr>
      <dsp:spPr>
        <a:xfrm>
          <a:off x="1094595" y="3555752"/>
          <a:ext cx="8506604" cy="947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298" tIns="100298" rIns="100298" bIns="100298" numCol="1" spcCol="1270" anchor="ctr" anchorCtr="0">
          <a:noAutofit/>
        </a:bodyPr>
        <a:lstStyle/>
        <a:p>
          <a:pPr marL="0" lvl="0" indent="0" algn="l" defTabSz="755650">
            <a:lnSpc>
              <a:spcPct val="90000"/>
            </a:lnSpc>
            <a:spcBef>
              <a:spcPct val="0"/>
            </a:spcBef>
            <a:spcAft>
              <a:spcPct val="35000"/>
            </a:spcAft>
            <a:buNone/>
          </a:pPr>
          <a:r>
            <a:rPr lang="en-US" sz="1700" kern="1200"/>
            <a:t>So in a nutshell, Ethernet is a standard that defines network hardware and also how data is to be handled.</a:t>
          </a:r>
        </a:p>
      </dsp:txBody>
      <dsp:txXfrm>
        <a:off x="1094595" y="3555752"/>
        <a:ext cx="8506604" cy="9477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C7CF2-3C2A-4F00-B586-A9A8426E827A}">
      <dsp:nvSpPr>
        <dsp:cNvPr id="0" name=""/>
        <dsp:cNvSpPr/>
      </dsp:nvSpPr>
      <dsp:spPr>
        <a:xfrm>
          <a:off x="0" y="3519"/>
          <a:ext cx="9601200" cy="74971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EA7654-9F85-4B75-83C6-17CA96297168}">
      <dsp:nvSpPr>
        <dsp:cNvPr id="0" name=""/>
        <dsp:cNvSpPr/>
      </dsp:nvSpPr>
      <dsp:spPr>
        <a:xfrm>
          <a:off x="226788" y="172205"/>
          <a:ext cx="412342" cy="4123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7D849871-1A61-4B8C-B480-10757491FFA7}">
      <dsp:nvSpPr>
        <dsp:cNvPr id="0" name=""/>
        <dsp:cNvSpPr/>
      </dsp:nvSpPr>
      <dsp:spPr>
        <a:xfrm>
          <a:off x="865919" y="3519"/>
          <a:ext cx="8735280" cy="749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345" tIns="79345" rIns="79345" bIns="79345" numCol="1" spcCol="1270" anchor="ctr" anchorCtr="0">
          <a:noAutofit/>
        </a:bodyPr>
        <a:lstStyle/>
        <a:p>
          <a:pPr marL="0" lvl="0" indent="0" algn="l" defTabSz="666750">
            <a:lnSpc>
              <a:spcPct val="90000"/>
            </a:lnSpc>
            <a:spcBef>
              <a:spcPct val="0"/>
            </a:spcBef>
            <a:spcAft>
              <a:spcPct val="35000"/>
            </a:spcAft>
            <a:buNone/>
          </a:pPr>
          <a:r>
            <a:rPr lang="en-US" sz="1500" kern="1200"/>
            <a:t>A communication technology that makes use of light to carry data and information.</a:t>
          </a:r>
        </a:p>
      </dsp:txBody>
      <dsp:txXfrm>
        <a:off x="865919" y="3519"/>
        <a:ext cx="8735280" cy="749714"/>
      </dsp:txXfrm>
    </dsp:sp>
    <dsp:sp modelId="{4BB801D8-5FCC-4182-847B-657EBFEBEE31}">
      <dsp:nvSpPr>
        <dsp:cNvPr id="0" name=""/>
        <dsp:cNvSpPr/>
      </dsp:nvSpPr>
      <dsp:spPr>
        <a:xfrm>
          <a:off x="0" y="940662"/>
          <a:ext cx="9601200" cy="74971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AC3784-3114-4D0D-9A95-DE5D16C860C5}">
      <dsp:nvSpPr>
        <dsp:cNvPr id="0" name=""/>
        <dsp:cNvSpPr/>
      </dsp:nvSpPr>
      <dsp:spPr>
        <a:xfrm>
          <a:off x="226788" y="1109348"/>
          <a:ext cx="412342" cy="4123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72FCF674-FAF9-41C3-9CD0-18D5A1BB8EDE}">
      <dsp:nvSpPr>
        <dsp:cNvPr id="0" name=""/>
        <dsp:cNvSpPr/>
      </dsp:nvSpPr>
      <dsp:spPr>
        <a:xfrm>
          <a:off x="865919" y="940662"/>
          <a:ext cx="8735280" cy="749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345" tIns="79345" rIns="79345" bIns="79345" numCol="1" spcCol="1270" anchor="ctr" anchorCtr="0">
          <a:noAutofit/>
        </a:bodyPr>
        <a:lstStyle/>
        <a:p>
          <a:pPr marL="0" lvl="0" indent="0" algn="l" defTabSz="666750">
            <a:lnSpc>
              <a:spcPct val="90000"/>
            </a:lnSpc>
            <a:spcBef>
              <a:spcPct val="0"/>
            </a:spcBef>
            <a:spcAft>
              <a:spcPct val="35000"/>
            </a:spcAft>
            <a:buNone/>
          </a:pPr>
          <a:r>
            <a:rPr lang="en-US" sz="1500" kern="1200"/>
            <a:t>A high quality communication cable is made of glass (or silicon dioxide to be precise). Normally you think of glass as being brittle and easily broken, but when it is made thinner than a human hair, it is very flexible and strong.</a:t>
          </a:r>
        </a:p>
      </dsp:txBody>
      <dsp:txXfrm>
        <a:off x="865919" y="940662"/>
        <a:ext cx="8735280" cy="749714"/>
      </dsp:txXfrm>
    </dsp:sp>
    <dsp:sp modelId="{B9487E8F-29E0-40A4-81C1-18F7E15D3458}">
      <dsp:nvSpPr>
        <dsp:cNvPr id="0" name=""/>
        <dsp:cNvSpPr/>
      </dsp:nvSpPr>
      <dsp:spPr>
        <a:xfrm>
          <a:off x="0" y="1877805"/>
          <a:ext cx="9601200" cy="74971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3015BD-153D-4DBC-94F9-69617B977C6A}">
      <dsp:nvSpPr>
        <dsp:cNvPr id="0" name=""/>
        <dsp:cNvSpPr/>
      </dsp:nvSpPr>
      <dsp:spPr>
        <a:xfrm>
          <a:off x="226788" y="2046491"/>
          <a:ext cx="412342" cy="4123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83C50159-E96A-4151-A621-3523221B6D7B}">
      <dsp:nvSpPr>
        <dsp:cNvPr id="0" name=""/>
        <dsp:cNvSpPr/>
      </dsp:nvSpPr>
      <dsp:spPr>
        <a:xfrm>
          <a:off x="865919" y="1877805"/>
          <a:ext cx="8735280" cy="749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345" tIns="79345" rIns="79345" bIns="79345" numCol="1" spcCol="1270" anchor="ctr" anchorCtr="0">
          <a:noAutofit/>
        </a:bodyPr>
        <a:lstStyle/>
        <a:p>
          <a:pPr marL="0" lvl="0" indent="0" algn="l" defTabSz="666750">
            <a:lnSpc>
              <a:spcPct val="90000"/>
            </a:lnSpc>
            <a:spcBef>
              <a:spcPct val="0"/>
            </a:spcBef>
            <a:spcAft>
              <a:spcPct val="35000"/>
            </a:spcAft>
            <a:buNone/>
          </a:pPr>
          <a:r>
            <a:rPr lang="en-US" sz="1500" kern="1200" dirty="0"/>
            <a:t>The outside of the cable is designed to reflect light inwards whilst the middle core is as transparent as possible. So when a beam of light is 'launched' into one end of the cable, it bounces along the cable until it reaches the other end. This type of cable, one that uses reflections to work, is called a 'multi-mode' cable. </a:t>
          </a:r>
        </a:p>
      </dsp:txBody>
      <dsp:txXfrm>
        <a:off x="865919" y="1877805"/>
        <a:ext cx="8735280" cy="749714"/>
      </dsp:txXfrm>
    </dsp:sp>
    <dsp:sp modelId="{1A94878F-AEB2-446F-8779-AE489E09398C}">
      <dsp:nvSpPr>
        <dsp:cNvPr id="0" name=""/>
        <dsp:cNvSpPr/>
      </dsp:nvSpPr>
      <dsp:spPr>
        <a:xfrm>
          <a:off x="0" y="2814948"/>
          <a:ext cx="9601200" cy="74971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362E88-4499-4843-B29F-7D67816E7BAA}">
      <dsp:nvSpPr>
        <dsp:cNvPr id="0" name=""/>
        <dsp:cNvSpPr/>
      </dsp:nvSpPr>
      <dsp:spPr>
        <a:xfrm>
          <a:off x="226788" y="2983633"/>
          <a:ext cx="412342" cy="41234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23D3CF2D-6E21-4F91-8187-6E83E94E05A2}">
      <dsp:nvSpPr>
        <dsp:cNvPr id="0" name=""/>
        <dsp:cNvSpPr/>
      </dsp:nvSpPr>
      <dsp:spPr>
        <a:xfrm>
          <a:off x="865919" y="2814948"/>
          <a:ext cx="8735280" cy="749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345" tIns="79345" rIns="79345" bIns="79345" numCol="1" spcCol="1270" anchor="ctr" anchorCtr="0">
          <a:noAutofit/>
        </a:bodyPr>
        <a:lstStyle/>
        <a:p>
          <a:pPr marL="0" lvl="0" indent="0" algn="l" defTabSz="666750">
            <a:lnSpc>
              <a:spcPct val="90000"/>
            </a:lnSpc>
            <a:spcBef>
              <a:spcPct val="0"/>
            </a:spcBef>
            <a:spcAft>
              <a:spcPct val="35000"/>
            </a:spcAft>
            <a:buNone/>
          </a:pPr>
          <a:r>
            <a:rPr lang="en-US" sz="1500" kern="1200"/>
            <a:t>There are also 'single-mode' fibre that use a different effect and work for longer distances - but it is more expensive.</a:t>
          </a:r>
        </a:p>
      </dsp:txBody>
      <dsp:txXfrm>
        <a:off x="865919" y="2814948"/>
        <a:ext cx="8735280" cy="749714"/>
      </dsp:txXfrm>
    </dsp:sp>
    <dsp:sp modelId="{D41E1091-AE7A-493A-A4ED-1460DC29ECCE}">
      <dsp:nvSpPr>
        <dsp:cNvPr id="0" name=""/>
        <dsp:cNvSpPr/>
      </dsp:nvSpPr>
      <dsp:spPr>
        <a:xfrm>
          <a:off x="0" y="3752090"/>
          <a:ext cx="9601200" cy="74971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D5AD6E-10AE-4791-8CDD-2252726FE15C}">
      <dsp:nvSpPr>
        <dsp:cNvPr id="0" name=""/>
        <dsp:cNvSpPr/>
      </dsp:nvSpPr>
      <dsp:spPr>
        <a:xfrm>
          <a:off x="226788" y="3920776"/>
          <a:ext cx="412342" cy="41234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36E7E2D8-C24D-424B-A60F-D392A3026001}">
      <dsp:nvSpPr>
        <dsp:cNvPr id="0" name=""/>
        <dsp:cNvSpPr/>
      </dsp:nvSpPr>
      <dsp:spPr>
        <a:xfrm>
          <a:off x="865919" y="3752090"/>
          <a:ext cx="8735280" cy="749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345" tIns="79345" rIns="79345" bIns="79345" numCol="1" spcCol="1270" anchor="ctr" anchorCtr="0">
          <a:noAutofit/>
        </a:bodyPr>
        <a:lstStyle/>
        <a:p>
          <a:pPr marL="0" lvl="0" indent="0" algn="l" defTabSz="666750">
            <a:lnSpc>
              <a:spcPct val="90000"/>
            </a:lnSpc>
            <a:spcBef>
              <a:spcPct val="0"/>
            </a:spcBef>
            <a:spcAft>
              <a:spcPct val="35000"/>
            </a:spcAft>
            <a:buNone/>
          </a:pPr>
          <a:r>
            <a:rPr lang="en-US" sz="1500" kern="1200"/>
            <a:t>You can also get fibre-optic cable made of plastic. This is a good solution for very short distances (a few metres) so you might see it used in hi-fi systems to carry audio information.</a:t>
          </a:r>
        </a:p>
      </dsp:txBody>
      <dsp:txXfrm>
        <a:off x="865919" y="3752090"/>
        <a:ext cx="8735280" cy="74971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6BAD5-99B5-4293-8B36-58BC3CD02401}">
      <dsp:nvSpPr>
        <dsp:cNvPr id="0" name=""/>
        <dsp:cNvSpPr/>
      </dsp:nvSpPr>
      <dsp:spPr>
        <a:xfrm>
          <a:off x="0" y="549"/>
          <a:ext cx="9601200" cy="128692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560C96-807A-417A-A7C3-1298F6825B7C}">
      <dsp:nvSpPr>
        <dsp:cNvPr id="0" name=""/>
        <dsp:cNvSpPr/>
      </dsp:nvSpPr>
      <dsp:spPr>
        <a:xfrm>
          <a:off x="389293" y="290107"/>
          <a:ext cx="707806" cy="7078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5E73A10F-DF40-4FDC-A699-34D5B84A42D2}">
      <dsp:nvSpPr>
        <dsp:cNvPr id="0" name=""/>
        <dsp:cNvSpPr/>
      </dsp:nvSpPr>
      <dsp:spPr>
        <a:xfrm>
          <a:off x="1486394" y="549"/>
          <a:ext cx="8114805" cy="1286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199" tIns="136199" rIns="136199" bIns="136199" numCol="1" spcCol="1270" anchor="ctr" anchorCtr="0">
          <a:noAutofit/>
        </a:bodyPr>
        <a:lstStyle/>
        <a:p>
          <a:pPr marL="0" lvl="0" indent="0" algn="l" defTabSz="844550">
            <a:lnSpc>
              <a:spcPct val="90000"/>
            </a:lnSpc>
            <a:spcBef>
              <a:spcPct val="0"/>
            </a:spcBef>
            <a:spcAft>
              <a:spcPct val="35000"/>
            </a:spcAft>
            <a:buNone/>
          </a:pPr>
          <a:r>
            <a:rPr lang="en-US" sz="1900" kern="1200"/>
            <a:t>A communication technology that makes use of radio waves in order to connect to a local area network. It is also widely used to connect to the internet from a laptop or smart phone whilst out and about.</a:t>
          </a:r>
        </a:p>
      </dsp:txBody>
      <dsp:txXfrm>
        <a:off x="1486394" y="549"/>
        <a:ext cx="8114805" cy="1286921"/>
      </dsp:txXfrm>
    </dsp:sp>
    <dsp:sp modelId="{33223F77-0B8B-403C-A964-F4A187FEF806}">
      <dsp:nvSpPr>
        <dsp:cNvPr id="0" name=""/>
        <dsp:cNvSpPr/>
      </dsp:nvSpPr>
      <dsp:spPr>
        <a:xfrm>
          <a:off x="0" y="1609201"/>
          <a:ext cx="9601200" cy="128692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681C2D-D7A7-4A0D-9F13-251F07679898}">
      <dsp:nvSpPr>
        <dsp:cNvPr id="0" name=""/>
        <dsp:cNvSpPr/>
      </dsp:nvSpPr>
      <dsp:spPr>
        <a:xfrm>
          <a:off x="389293" y="1898759"/>
          <a:ext cx="707806" cy="7078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32327190-173E-4A66-86E6-5A61C080BBE8}">
      <dsp:nvSpPr>
        <dsp:cNvPr id="0" name=""/>
        <dsp:cNvSpPr/>
      </dsp:nvSpPr>
      <dsp:spPr>
        <a:xfrm>
          <a:off x="1486394" y="1609201"/>
          <a:ext cx="8114805" cy="1286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199" tIns="136199" rIns="136199" bIns="136199" numCol="1" spcCol="1270" anchor="ctr" anchorCtr="0">
          <a:noAutofit/>
        </a:bodyPr>
        <a:lstStyle/>
        <a:p>
          <a:pPr marL="0" lvl="0" indent="0" algn="l" defTabSz="844550">
            <a:lnSpc>
              <a:spcPct val="90000"/>
            </a:lnSpc>
            <a:spcBef>
              <a:spcPct val="0"/>
            </a:spcBef>
            <a:spcAft>
              <a:spcPct val="35000"/>
            </a:spcAft>
            <a:buNone/>
          </a:pPr>
          <a:r>
            <a:rPr lang="en-US" sz="1900" kern="1200"/>
            <a:t>Each Wi-Fi enabled device searches for a Wi-Fi base station located nearby. If it finds a network, you can connect to it by providing the correct password. Some networks are not password protected and your device will connect immediately. The access points are called 'Hot spots'.</a:t>
          </a:r>
        </a:p>
      </dsp:txBody>
      <dsp:txXfrm>
        <a:off x="1486394" y="1609201"/>
        <a:ext cx="8114805" cy="1286921"/>
      </dsp:txXfrm>
    </dsp:sp>
    <dsp:sp modelId="{4D622D0F-6442-416B-B843-182EB831BE55}">
      <dsp:nvSpPr>
        <dsp:cNvPr id="0" name=""/>
        <dsp:cNvSpPr/>
      </dsp:nvSpPr>
      <dsp:spPr>
        <a:xfrm>
          <a:off x="0" y="3217853"/>
          <a:ext cx="9601200" cy="128692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AE6C45-265D-4565-9211-5A463E0312A6}">
      <dsp:nvSpPr>
        <dsp:cNvPr id="0" name=""/>
        <dsp:cNvSpPr/>
      </dsp:nvSpPr>
      <dsp:spPr>
        <a:xfrm>
          <a:off x="389293" y="3507410"/>
          <a:ext cx="707806" cy="7078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A17D753E-BD23-49EC-8E57-08FD9A644721}">
      <dsp:nvSpPr>
        <dsp:cNvPr id="0" name=""/>
        <dsp:cNvSpPr/>
      </dsp:nvSpPr>
      <dsp:spPr>
        <a:xfrm>
          <a:off x="1486394" y="3217853"/>
          <a:ext cx="8114805" cy="1286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199" tIns="136199" rIns="136199" bIns="136199" numCol="1" spcCol="1270" anchor="ctr" anchorCtr="0">
          <a:noAutofit/>
        </a:bodyPr>
        <a:lstStyle/>
        <a:p>
          <a:pPr marL="0" lvl="0" indent="0" algn="l" defTabSz="844550">
            <a:lnSpc>
              <a:spcPct val="90000"/>
            </a:lnSpc>
            <a:spcBef>
              <a:spcPct val="0"/>
            </a:spcBef>
            <a:spcAft>
              <a:spcPct val="35000"/>
            </a:spcAft>
            <a:buNone/>
          </a:pPr>
          <a:r>
            <a:rPr lang="en-US" sz="1900" kern="1200"/>
            <a:t>The Wi-Fi base station usually takes the form of a network router / ADSL modem. This router is often connected directly to the internet on a standard ADSL telephone line. This is why you are able to connect to the internet using Wi-Fi.</a:t>
          </a:r>
        </a:p>
      </dsp:txBody>
      <dsp:txXfrm>
        <a:off x="1486394" y="3217853"/>
        <a:ext cx="8114805" cy="128692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EF6CD8-11E0-4545-9508-DB634F786C6A}">
      <dsp:nvSpPr>
        <dsp:cNvPr id="0" name=""/>
        <dsp:cNvSpPr/>
      </dsp:nvSpPr>
      <dsp:spPr>
        <a:xfrm>
          <a:off x="0" y="1869"/>
          <a:ext cx="9601200" cy="94770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0C0EE1-C65E-480C-8ACE-5F44799E9D1B}">
      <dsp:nvSpPr>
        <dsp:cNvPr id="0" name=""/>
        <dsp:cNvSpPr/>
      </dsp:nvSpPr>
      <dsp:spPr>
        <a:xfrm>
          <a:off x="286679" y="215102"/>
          <a:ext cx="521236" cy="5212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2B05DEFA-D889-4711-A6E4-91D43D5117A4}">
      <dsp:nvSpPr>
        <dsp:cNvPr id="0" name=""/>
        <dsp:cNvSpPr/>
      </dsp:nvSpPr>
      <dsp:spPr>
        <a:xfrm>
          <a:off x="1094595" y="1869"/>
          <a:ext cx="8506604" cy="947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298" tIns="100298" rIns="100298" bIns="100298" numCol="1" spcCol="1270" anchor="ctr" anchorCtr="0">
          <a:noAutofit/>
        </a:bodyPr>
        <a:lstStyle/>
        <a:p>
          <a:pPr marL="0" lvl="0" indent="0" algn="l" defTabSz="844550">
            <a:lnSpc>
              <a:spcPct val="90000"/>
            </a:lnSpc>
            <a:spcBef>
              <a:spcPct val="0"/>
            </a:spcBef>
            <a:spcAft>
              <a:spcPct val="35000"/>
            </a:spcAft>
            <a:buNone/>
          </a:pPr>
          <a:r>
            <a:rPr lang="en-GB" sz="1900" kern="1200"/>
            <a:t>The Open Systems Interconnection Model</a:t>
          </a:r>
          <a:endParaRPr lang="en-US" sz="1900" kern="1200"/>
        </a:p>
      </dsp:txBody>
      <dsp:txXfrm>
        <a:off x="1094595" y="1869"/>
        <a:ext cx="8506604" cy="947702"/>
      </dsp:txXfrm>
    </dsp:sp>
    <dsp:sp modelId="{C2432D83-DAB2-4B99-BE8F-D9CDDDC4E102}">
      <dsp:nvSpPr>
        <dsp:cNvPr id="0" name=""/>
        <dsp:cNvSpPr/>
      </dsp:nvSpPr>
      <dsp:spPr>
        <a:xfrm>
          <a:off x="0" y="1186497"/>
          <a:ext cx="9601200" cy="94770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D8746B-DEC2-4BB1-AF72-480A708A6F14}">
      <dsp:nvSpPr>
        <dsp:cNvPr id="0" name=""/>
        <dsp:cNvSpPr/>
      </dsp:nvSpPr>
      <dsp:spPr>
        <a:xfrm>
          <a:off x="286679" y="1399730"/>
          <a:ext cx="521236" cy="5212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24B657CE-4D80-4D90-8833-47A5ED64844B}">
      <dsp:nvSpPr>
        <dsp:cNvPr id="0" name=""/>
        <dsp:cNvSpPr/>
      </dsp:nvSpPr>
      <dsp:spPr>
        <a:xfrm>
          <a:off x="1094595" y="1186497"/>
          <a:ext cx="8506604" cy="947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298" tIns="100298" rIns="100298" bIns="100298" numCol="1" spcCol="1270" anchor="ctr" anchorCtr="0">
          <a:noAutofit/>
        </a:bodyPr>
        <a:lstStyle/>
        <a:p>
          <a:pPr marL="0" lvl="0" indent="0" algn="l" defTabSz="844550">
            <a:lnSpc>
              <a:spcPct val="90000"/>
            </a:lnSpc>
            <a:spcBef>
              <a:spcPct val="0"/>
            </a:spcBef>
            <a:spcAft>
              <a:spcPct val="35000"/>
            </a:spcAft>
            <a:buNone/>
          </a:pPr>
          <a:r>
            <a:rPr lang="en-GB" sz="1900" kern="1200"/>
            <a:t>Created by the International Standards Organisation</a:t>
          </a:r>
          <a:endParaRPr lang="en-US" sz="1900" kern="1200"/>
        </a:p>
      </dsp:txBody>
      <dsp:txXfrm>
        <a:off x="1094595" y="1186497"/>
        <a:ext cx="8506604" cy="947702"/>
      </dsp:txXfrm>
    </dsp:sp>
    <dsp:sp modelId="{660E63EB-3951-47B2-A45F-4DBBB0AEC18A}">
      <dsp:nvSpPr>
        <dsp:cNvPr id="0" name=""/>
        <dsp:cNvSpPr/>
      </dsp:nvSpPr>
      <dsp:spPr>
        <a:xfrm>
          <a:off x="0" y="2371125"/>
          <a:ext cx="9601200" cy="94770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27C30A-BD8E-446F-88D2-FD7F12683734}">
      <dsp:nvSpPr>
        <dsp:cNvPr id="0" name=""/>
        <dsp:cNvSpPr/>
      </dsp:nvSpPr>
      <dsp:spPr>
        <a:xfrm>
          <a:off x="286679" y="2584358"/>
          <a:ext cx="521236" cy="5212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895A4C7E-644B-4B63-B84F-FB296ADEC334}">
      <dsp:nvSpPr>
        <dsp:cNvPr id="0" name=""/>
        <dsp:cNvSpPr/>
      </dsp:nvSpPr>
      <dsp:spPr>
        <a:xfrm>
          <a:off x="1094595" y="2371125"/>
          <a:ext cx="8506604" cy="947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298" tIns="100298" rIns="100298" bIns="100298" numCol="1" spcCol="1270" anchor="ctr" anchorCtr="0">
          <a:noAutofit/>
        </a:bodyPr>
        <a:lstStyle/>
        <a:p>
          <a:pPr marL="0" lvl="0" indent="0" algn="l" defTabSz="844550">
            <a:lnSpc>
              <a:spcPct val="90000"/>
            </a:lnSpc>
            <a:spcBef>
              <a:spcPct val="0"/>
            </a:spcBef>
            <a:spcAft>
              <a:spcPct val="35000"/>
            </a:spcAft>
            <a:buNone/>
          </a:pPr>
          <a:r>
            <a:rPr lang="en-GB" sz="1900" kern="1200"/>
            <a:t>The Framework enables engineers to identify and to relate together different areas of standardisation </a:t>
          </a:r>
          <a:endParaRPr lang="en-US" sz="1900" kern="1200"/>
        </a:p>
      </dsp:txBody>
      <dsp:txXfrm>
        <a:off x="1094595" y="2371125"/>
        <a:ext cx="8506604" cy="947702"/>
      </dsp:txXfrm>
    </dsp:sp>
    <dsp:sp modelId="{3380F6E6-DC73-4540-9C34-0DE07CAFBE4E}">
      <dsp:nvSpPr>
        <dsp:cNvPr id="0" name=""/>
        <dsp:cNvSpPr/>
      </dsp:nvSpPr>
      <dsp:spPr>
        <a:xfrm>
          <a:off x="0" y="3555752"/>
          <a:ext cx="9601200" cy="94770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1D15E9-20E2-428F-A230-7D6DCAC6313A}">
      <dsp:nvSpPr>
        <dsp:cNvPr id="0" name=""/>
        <dsp:cNvSpPr/>
      </dsp:nvSpPr>
      <dsp:spPr>
        <a:xfrm>
          <a:off x="286679" y="3768985"/>
          <a:ext cx="521236" cy="5212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756E7E86-7FD0-4FE6-B761-90C54113F44E}">
      <dsp:nvSpPr>
        <dsp:cNvPr id="0" name=""/>
        <dsp:cNvSpPr/>
      </dsp:nvSpPr>
      <dsp:spPr>
        <a:xfrm>
          <a:off x="1094595" y="3555752"/>
          <a:ext cx="8506604" cy="947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298" tIns="100298" rIns="100298" bIns="100298" numCol="1" spcCol="1270" anchor="ctr" anchorCtr="0">
          <a:noAutofit/>
        </a:bodyPr>
        <a:lstStyle/>
        <a:p>
          <a:pPr marL="0" lvl="0" indent="0" algn="l" defTabSz="844550">
            <a:lnSpc>
              <a:spcPct val="90000"/>
            </a:lnSpc>
            <a:spcBef>
              <a:spcPct val="0"/>
            </a:spcBef>
            <a:spcAft>
              <a:spcPct val="35000"/>
            </a:spcAft>
            <a:buNone/>
          </a:pPr>
          <a:r>
            <a:rPr lang="en-GB" sz="1900" kern="1200"/>
            <a:t>The OSI model doesn’t imply any particular technology or method of implementing systems, merely the protocols to use, in order for all machines to ‘talk to each other’</a:t>
          </a:r>
          <a:endParaRPr lang="en-US" sz="1900" kern="1200"/>
        </a:p>
      </dsp:txBody>
      <dsp:txXfrm>
        <a:off x="1094595" y="3555752"/>
        <a:ext cx="8506604" cy="94770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EB2017-C84E-46E9-B626-FE48425CA68D}">
      <dsp:nvSpPr>
        <dsp:cNvPr id="0" name=""/>
        <dsp:cNvSpPr/>
      </dsp:nvSpPr>
      <dsp:spPr>
        <a:xfrm>
          <a:off x="0" y="732115"/>
          <a:ext cx="9601200" cy="13515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260138-34E8-428E-B768-749DEC4C6FF5}">
      <dsp:nvSpPr>
        <dsp:cNvPr id="0" name=""/>
        <dsp:cNvSpPr/>
      </dsp:nvSpPr>
      <dsp:spPr>
        <a:xfrm>
          <a:off x="408858" y="1036224"/>
          <a:ext cx="743378" cy="7433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5EE9FA12-CD5D-4268-B5DC-E6E7ADD1660D}">
      <dsp:nvSpPr>
        <dsp:cNvPr id="0" name=""/>
        <dsp:cNvSpPr/>
      </dsp:nvSpPr>
      <dsp:spPr>
        <a:xfrm>
          <a:off x="1561095" y="732115"/>
          <a:ext cx="8040104" cy="135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044" tIns="143044" rIns="143044" bIns="143044" numCol="1" spcCol="1270" anchor="ctr" anchorCtr="0">
          <a:noAutofit/>
        </a:bodyPr>
        <a:lstStyle/>
        <a:p>
          <a:pPr marL="0" lvl="0" indent="0" algn="l" defTabSz="800100">
            <a:lnSpc>
              <a:spcPct val="100000"/>
            </a:lnSpc>
            <a:spcBef>
              <a:spcPct val="0"/>
            </a:spcBef>
            <a:spcAft>
              <a:spcPct val="35000"/>
            </a:spcAft>
            <a:buNone/>
          </a:pPr>
          <a:r>
            <a:rPr lang="en-GB" sz="1800" kern="1200"/>
            <a:t>Provides services directly to user applications. </a:t>
          </a:r>
          <a:endParaRPr lang="en-US" sz="1800" kern="1200"/>
        </a:p>
      </dsp:txBody>
      <dsp:txXfrm>
        <a:off x="1561095" y="732115"/>
        <a:ext cx="8040104" cy="1351597"/>
      </dsp:txXfrm>
    </dsp:sp>
    <dsp:sp modelId="{170FC9D1-9330-4466-B96A-1FEAF7644450}">
      <dsp:nvSpPr>
        <dsp:cNvPr id="0" name=""/>
        <dsp:cNvSpPr/>
      </dsp:nvSpPr>
      <dsp:spPr>
        <a:xfrm>
          <a:off x="0" y="2421612"/>
          <a:ext cx="9601200" cy="13515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554E97-FFDC-449B-B055-3D6FBF49DE20}">
      <dsp:nvSpPr>
        <dsp:cNvPr id="0" name=""/>
        <dsp:cNvSpPr/>
      </dsp:nvSpPr>
      <dsp:spPr>
        <a:xfrm>
          <a:off x="408858" y="2725721"/>
          <a:ext cx="743378" cy="7433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82A0A4A4-09B0-499D-A609-3C21A6A81FBA}">
      <dsp:nvSpPr>
        <dsp:cNvPr id="0" name=""/>
        <dsp:cNvSpPr/>
      </dsp:nvSpPr>
      <dsp:spPr>
        <a:xfrm>
          <a:off x="1561095" y="2421612"/>
          <a:ext cx="8040104" cy="135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044" tIns="143044" rIns="143044" bIns="143044" numCol="1" spcCol="1270" anchor="ctr" anchorCtr="0">
          <a:noAutofit/>
        </a:bodyPr>
        <a:lstStyle/>
        <a:p>
          <a:pPr marL="0" lvl="0" indent="0" algn="l" defTabSz="800100">
            <a:lnSpc>
              <a:spcPct val="100000"/>
            </a:lnSpc>
            <a:spcBef>
              <a:spcPct val="0"/>
            </a:spcBef>
            <a:spcAft>
              <a:spcPct val="35000"/>
            </a:spcAft>
            <a:buNone/>
          </a:pPr>
          <a:r>
            <a:rPr lang="en-GB" sz="1800" kern="1200"/>
            <a:t>Because of the potentially wide variety of applications, this layer must provide a wealth of services. Among these services are establishing privacy mechanisms, authenticating the intended communication partners, and determining if adequate resources are present</a:t>
          </a:r>
          <a:endParaRPr lang="en-US" sz="1800" kern="1200"/>
        </a:p>
      </dsp:txBody>
      <dsp:txXfrm>
        <a:off x="1561095" y="2421612"/>
        <a:ext cx="8040104" cy="135159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210839-8673-49F3-8FB8-C2777EAD5BA1}">
      <dsp:nvSpPr>
        <dsp:cNvPr id="0" name=""/>
        <dsp:cNvSpPr/>
      </dsp:nvSpPr>
      <dsp:spPr>
        <a:xfrm>
          <a:off x="0" y="1576863"/>
          <a:ext cx="9601200" cy="13515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39A6A9-12F3-45BA-B570-8576DF371B62}">
      <dsp:nvSpPr>
        <dsp:cNvPr id="0" name=""/>
        <dsp:cNvSpPr/>
      </dsp:nvSpPr>
      <dsp:spPr>
        <a:xfrm>
          <a:off x="408858" y="1880973"/>
          <a:ext cx="743378" cy="7433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2188A633-1239-42FF-A89E-C3B9192B49AE}">
      <dsp:nvSpPr>
        <dsp:cNvPr id="0" name=""/>
        <dsp:cNvSpPr/>
      </dsp:nvSpPr>
      <dsp:spPr>
        <a:xfrm>
          <a:off x="1561095" y="1576863"/>
          <a:ext cx="8040104" cy="135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044" tIns="143044" rIns="143044" bIns="143044" numCol="1" spcCol="1270" anchor="ctr" anchorCtr="0">
          <a:noAutofit/>
        </a:bodyPr>
        <a:lstStyle/>
        <a:p>
          <a:pPr marL="0" lvl="0" indent="0" algn="l" defTabSz="1066800">
            <a:lnSpc>
              <a:spcPct val="100000"/>
            </a:lnSpc>
            <a:spcBef>
              <a:spcPct val="0"/>
            </a:spcBef>
            <a:spcAft>
              <a:spcPct val="35000"/>
            </a:spcAft>
            <a:buNone/>
          </a:pPr>
          <a:r>
            <a:rPr lang="en-GB" sz="2400" kern="1200"/>
            <a:t>Performs data transformations to provide common interface for user applications, including services such as reformatting data compression and encryption</a:t>
          </a:r>
          <a:endParaRPr lang="en-US" sz="2400" kern="1200"/>
        </a:p>
      </dsp:txBody>
      <dsp:txXfrm>
        <a:off x="1561095" y="1576863"/>
        <a:ext cx="8040104" cy="135159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2A5609-B617-4315-B42B-7B75443D34F7}">
      <dsp:nvSpPr>
        <dsp:cNvPr id="0" name=""/>
        <dsp:cNvSpPr/>
      </dsp:nvSpPr>
      <dsp:spPr>
        <a:xfrm>
          <a:off x="0" y="732115"/>
          <a:ext cx="9601200" cy="13515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F0C9FF-574A-4FE5-8C2D-410497B048B2}">
      <dsp:nvSpPr>
        <dsp:cNvPr id="0" name=""/>
        <dsp:cNvSpPr/>
      </dsp:nvSpPr>
      <dsp:spPr>
        <a:xfrm>
          <a:off x="408858" y="1036224"/>
          <a:ext cx="743378" cy="7433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7AB6ACEC-34A4-4517-BE8C-5CFBA3C88BE9}">
      <dsp:nvSpPr>
        <dsp:cNvPr id="0" name=""/>
        <dsp:cNvSpPr/>
      </dsp:nvSpPr>
      <dsp:spPr>
        <a:xfrm>
          <a:off x="1561095" y="732115"/>
          <a:ext cx="8040104" cy="135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044" tIns="143044" rIns="143044" bIns="143044" numCol="1" spcCol="1270" anchor="ctr" anchorCtr="0">
          <a:noAutofit/>
        </a:bodyPr>
        <a:lstStyle/>
        <a:p>
          <a:pPr marL="0" lvl="0" indent="0" algn="l" defTabSz="1111250">
            <a:lnSpc>
              <a:spcPct val="100000"/>
            </a:lnSpc>
            <a:spcBef>
              <a:spcPct val="0"/>
            </a:spcBef>
            <a:spcAft>
              <a:spcPct val="35000"/>
            </a:spcAft>
            <a:buNone/>
          </a:pPr>
          <a:r>
            <a:rPr lang="en-GB" sz="2500" kern="1200"/>
            <a:t>Establishes, manages, and ends user connections and manages the interaction between systems</a:t>
          </a:r>
          <a:endParaRPr lang="en-US" sz="2500" kern="1200"/>
        </a:p>
      </dsp:txBody>
      <dsp:txXfrm>
        <a:off x="1561095" y="732115"/>
        <a:ext cx="8040104" cy="1351597"/>
      </dsp:txXfrm>
    </dsp:sp>
    <dsp:sp modelId="{EC01F454-F28F-4D33-8F22-8F974900A942}">
      <dsp:nvSpPr>
        <dsp:cNvPr id="0" name=""/>
        <dsp:cNvSpPr/>
      </dsp:nvSpPr>
      <dsp:spPr>
        <a:xfrm>
          <a:off x="0" y="2421612"/>
          <a:ext cx="9601200" cy="13515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C5B0CE-9244-4A16-BD86-15732A52673D}">
      <dsp:nvSpPr>
        <dsp:cNvPr id="0" name=""/>
        <dsp:cNvSpPr/>
      </dsp:nvSpPr>
      <dsp:spPr>
        <a:xfrm>
          <a:off x="408858" y="2725721"/>
          <a:ext cx="743378" cy="7433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528E95DF-0510-4FB8-9460-CF0EC5DFA397}">
      <dsp:nvSpPr>
        <dsp:cNvPr id="0" name=""/>
        <dsp:cNvSpPr/>
      </dsp:nvSpPr>
      <dsp:spPr>
        <a:xfrm>
          <a:off x="1561095" y="2421612"/>
          <a:ext cx="8040104" cy="135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044" tIns="143044" rIns="143044" bIns="143044" numCol="1" spcCol="1270" anchor="ctr" anchorCtr="0">
          <a:noAutofit/>
        </a:bodyPr>
        <a:lstStyle/>
        <a:p>
          <a:pPr marL="0" lvl="0" indent="0" algn="l" defTabSz="1111250">
            <a:lnSpc>
              <a:spcPct val="100000"/>
            </a:lnSpc>
            <a:spcBef>
              <a:spcPct val="0"/>
            </a:spcBef>
            <a:spcAft>
              <a:spcPct val="35000"/>
            </a:spcAft>
            <a:buNone/>
          </a:pPr>
          <a:r>
            <a:rPr lang="en-GB" sz="2500" kern="1200"/>
            <a:t>Services include such things as establishing communications as full or half duplex and grouping data</a:t>
          </a:r>
          <a:endParaRPr lang="en-US" sz="2500" kern="1200"/>
        </a:p>
      </dsp:txBody>
      <dsp:txXfrm>
        <a:off x="1561095" y="2421612"/>
        <a:ext cx="8040104" cy="135159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87440E-D1E3-4BBA-8A12-806034EB81CB}">
      <dsp:nvSpPr>
        <dsp:cNvPr id="0" name=""/>
        <dsp:cNvSpPr/>
      </dsp:nvSpPr>
      <dsp:spPr>
        <a:xfrm>
          <a:off x="0" y="732115"/>
          <a:ext cx="9601200" cy="13515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6B16EB-0CA1-403C-8C04-F22528089B7B}">
      <dsp:nvSpPr>
        <dsp:cNvPr id="0" name=""/>
        <dsp:cNvSpPr/>
      </dsp:nvSpPr>
      <dsp:spPr>
        <a:xfrm>
          <a:off x="408858" y="1036224"/>
          <a:ext cx="743378" cy="7433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8BABBB68-0B37-4927-ADA4-BDF263BA6DC6}">
      <dsp:nvSpPr>
        <dsp:cNvPr id="0" name=""/>
        <dsp:cNvSpPr/>
      </dsp:nvSpPr>
      <dsp:spPr>
        <a:xfrm>
          <a:off x="1561095" y="732115"/>
          <a:ext cx="8040104" cy="135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044" tIns="143044" rIns="143044" bIns="143044" numCol="1" spcCol="1270" anchor="ctr" anchorCtr="0">
          <a:noAutofit/>
        </a:bodyPr>
        <a:lstStyle/>
        <a:p>
          <a:pPr marL="0" lvl="0" indent="0" algn="l" defTabSz="1066800">
            <a:lnSpc>
              <a:spcPct val="100000"/>
            </a:lnSpc>
            <a:spcBef>
              <a:spcPct val="0"/>
            </a:spcBef>
            <a:spcAft>
              <a:spcPct val="35000"/>
            </a:spcAft>
            <a:buNone/>
          </a:pPr>
          <a:r>
            <a:rPr lang="en-GB" sz="2400" kern="1200"/>
            <a:t>Insulates the three upper layers (7 to 5) from having to deal with the complexities of layers 1 to 3 by providing the functions necessary to guarantee a reliable network link.</a:t>
          </a:r>
          <a:endParaRPr lang="en-US" sz="2400" kern="1200"/>
        </a:p>
      </dsp:txBody>
      <dsp:txXfrm>
        <a:off x="1561095" y="732115"/>
        <a:ext cx="8040104" cy="1351597"/>
      </dsp:txXfrm>
    </dsp:sp>
    <dsp:sp modelId="{4C4DE02A-0B44-4C5E-BE2C-EE2201DB3128}">
      <dsp:nvSpPr>
        <dsp:cNvPr id="0" name=""/>
        <dsp:cNvSpPr/>
      </dsp:nvSpPr>
      <dsp:spPr>
        <a:xfrm>
          <a:off x="0" y="2421612"/>
          <a:ext cx="9601200" cy="13515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4ACD27-A678-40A8-AD17-DCBE1D6598B0}">
      <dsp:nvSpPr>
        <dsp:cNvPr id="0" name=""/>
        <dsp:cNvSpPr/>
      </dsp:nvSpPr>
      <dsp:spPr>
        <a:xfrm>
          <a:off x="408858" y="2725721"/>
          <a:ext cx="743378" cy="7433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590F0040-EB01-4DEC-BAB0-414C28C77776}">
      <dsp:nvSpPr>
        <dsp:cNvPr id="0" name=""/>
        <dsp:cNvSpPr/>
      </dsp:nvSpPr>
      <dsp:spPr>
        <a:xfrm>
          <a:off x="1561095" y="2421612"/>
          <a:ext cx="8040104" cy="135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044" tIns="143044" rIns="143044" bIns="143044" numCol="1" spcCol="1270" anchor="ctr" anchorCtr="0">
          <a:noAutofit/>
        </a:bodyPr>
        <a:lstStyle/>
        <a:p>
          <a:pPr marL="0" lvl="0" indent="0" algn="l" defTabSz="1066800">
            <a:lnSpc>
              <a:spcPct val="100000"/>
            </a:lnSpc>
            <a:spcBef>
              <a:spcPct val="0"/>
            </a:spcBef>
            <a:spcAft>
              <a:spcPct val="35000"/>
            </a:spcAft>
            <a:buNone/>
          </a:pPr>
          <a:r>
            <a:rPr lang="en-GB" sz="2400" kern="1200"/>
            <a:t>Among other functions, this layer provides error recovery and flow control between the two end points of the network connection</a:t>
          </a:r>
          <a:endParaRPr lang="en-US" sz="2400" kern="1200"/>
        </a:p>
      </dsp:txBody>
      <dsp:txXfrm>
        <a:off x="1561095" y="2421612"/>
        <a:ext cx="8040104" cy="135159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F35268-9A26-4C1A-A9F8-E62FBA546813}">
      <dsp:nvSpPr>
        <dsp:cNvPr id="0" name=""/>
        <dsp:cNvSpPr/>
      </dsp:nvSpPr>
      <dsp:spPr>
        <a:xfrm>
          <a:off x="0" y="732115"/>
          <a:ext cx="9601200" cy="13515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899647-1064-495A-B336-3FB9795303A4}">
      <dsp:nvSpPr>
        <dsp:cNvPr id="0" name=""/>
        <dsp:cNvSpPr/>
      </dsp:nvSpPr>
      <dsp:spPr>
        <a:xfrm>
          <a:off x="408858" y="1036224"/>
          <a:ext cx="743378" cy="7433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F0B8C8D5-8FE8-4470-BB58-6C20AF31741F}">
      <dsp:nvSpPr>
        <dsp:cNvPr id="0" name=""/>
        <dsp:cNvSpPr/>
      </dsp:nvSpPr>
      <dsp:spPr>
        <a:xfrm>
          <a:off x="1561095" y="732115"/>
          <a:ext cx="8040104" cy="135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044" tIns="143044" rIns="143044" bIns="143044" numCol="1" spcCol="1270" anchor="ctr" anchorCtr="0">
          <a:noAutofit/>
        </a:bodyPr>
        <a:lstStyle/>
        <a:p>
          <a:pPr marL="0" lvl="0" indent="0" algn="l" defTabSz="1111250">
            <a:lnSpc>
              <a:spcPct val="100000"/>
            </a:lnSpc>
            <a:spcBef>
              <a:spcPct val="0"/>
            </a:spcBef>
            <a:spcAft>
              <a:spcPct val="35000"/>
            </a:spcAft>
            <a:buNone/>
          </a:pPr>
          <a:r>
            <a:rPr lang="en-GB" sz="2500" kern="1200" baseline="0"/>
            <a:t>Establishes, maintains and terminates network connections.</a:t>
          </a:r>
          <a:endParaRPr lang="en-US" sz="2500" kern="1200"/>
        </a:p>
      </dsp:txBody>
      <dsp:txXfrm>
        <a:off x="1561095" y="732115"/>
        <a:ext cx="8040104" cy="1351597"/>
      </dsp:txXfrm>
    </dsp:sp>
    <dsp:sp modelId="{7A922C55-60BD-424A-BC6E-45AE7023E811}">
      <dsp:nvSpPr>
        <dsp:cNvPr id="0" name=""/>
        <dsp:cNvSpPr/>
      </dsp:nvSpPr>
      <dsp:spPr>
        <a:xfrm>
          <a:off x="0" y="2421612"/>
          <a:ext cx="9601200" cy="13515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E910F2-C122-4158-8E96-1817B0DF38BB}">
      <dsp:nvSpPr>
        <dsp:cNvPr id="0" name=""/>
        <dsp:cNvSpPr/>
      </dsp:nvSpPr>
      <dsp:spPr>
        <a:xfrm>
          <a:off x="408858" y="2725721"/>
          <a:ext cx="743378" cy="7433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01FEFA3F-6EA5-4FD9-95C3-A3849334B3C7}">
      <dsp:nvSpPr>
        <dsp:cNvPr id="0" name=""/>
        <dsp:cNvSpPr/>
      </dsp:nvSpPr>
      <dsp:spPr>
        <a:xfrm>
          <a:off x="1561095" y="2421612"/>
          <a:ext cx="8040104" cy="135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044" tIns="143044" rIns="143044" bIns="143044" numCol="1" spcCol="1270" anchor="ctr" anchorCtr="0">
          <a:noAutofit/>
        </a:bodyPr>
        <a:lstStyle/>
        <a:p>
          <a:pPr marL="0" lvl="0" indent="0" algn="l" defTabSz="1111250">
            <a:lnSpc>
              <a:spcPct val="100000"/>
            </a:lnSpc>
            <a:spcBef>
              <a:spcPct val="0"/>
            </a:spcBef>
            <a:spcAft>
              <a:spcPct val="35000"/>
            </a:spcAft>
            <a:buNone/>
          </a:pPr>
          <a:r>
            <a:rPr lang="en-GB" sz="2500" kern="1200" baseline="0"/>
            <a:t>Among other functions, standards define how data routing and relaying are handled</a:t>
          </a:r>
          <a:endParaRPr lang="en-US" sz="2500" kern="1200"/>
        </a:p>
      </dsp:txBody>
      <dsp:txXfrm>
        <a:off x="1561095" y="2421612"/>
        <a:ext cx="8040104" cy="135159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C24977-6FAA-4119-9BC4-4C6FC9CD7829}">
      <dsp:nvSpPr>
        <dsp:cNvPr id="0" name=""/>
        <dsp:cNvSpPr/>
      </dsp:nvSpPr>
      <dsp:spPr>
        <a:xfrm>
          <a:off x="0" y="732115"/>
          <a:ext cx="9601200" cy="13515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749073-A4AD-4657-91BA-495753B50990}">
      <dsp:nvSpPr>
        <dsp:cNvPr id="0" name=""/>
        <dsp:cNvSpPr/>
      </dsp:nvSpPr>
      <dsp:spPr>
        <a:xfrm>
          <a:off x="408858" y="1036224"/>
          <a:ext cx="743378" cy="7433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328F23F1-CD40-4C5C-A385-F9C3309E4E44}">
      <dsp:nvSpPr>
        <dsp:cNvPr id="0" name=""/>
        <dsp:cNvSpPr/>
      </dsp:nvSpPr>
      <dsp:spPr>
        <a:xfrm>
          <a:off x="1561095" y="732115"/>
          <a:ext cx="8040104" cy="135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044" tIns="143044" rIns="143044" bIns="143044" numCol="1" spcCol="1270" anchor="ctr" anchorCtr="0">
          <a:noAutofit/>
        </a:bodyPr>
        <a:lstStyle/>
        <a:p>
          <a:pPr marL="0" lvl="0" indent="0" algn="l" defTabSz="1066800">
            <a:lnSpc>
              <a:spcPct val="100000"/>
            </a:lnSpc>
            <a:spcBef>
              <a:spcPct val="0"/>
            </a:spcBef>
            <a:spcAft>
              <a:spcPct val="35000"/>
            </a:spcAft>
            <a:buNone/>
          </a:pPr>
          <a:r>
            <a:rPr lang="en-GB" sz="2400" kern="1200"/>
            <a:t>Ensures the reliability of the physical link established at layer 1</a:t>
          </a:r>
          <a:endParaRPr lang="en-US" sz="2400" kern="1200"/>
        </a:p>
      </dsp:txBody>
      <dsp:txXfrm>
        <a:off x="1561095" y="732115"/>
        <a:ext cx="8040104" cy="1351597"/>
      </dsp:txXfrm>
    </dsp:sp>
    <dsp:sp modelId="{7D2923C4-5B24-4D59-BD87-F914D799B1F2}">
      <dsp:nvSpPr>
        <dsp:cNvPr id="0" name=""/>
        <dsp:cNvSpPr/>
      </dsp:nvSpPr>
      <dsp:spPr>
        <a:xfrm>
          <a:off x="0" y="2421612"/>
          <a:ext cx="9601200" cy="13515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93029C-1114-4583-8CAF-6B96925BAA47}">
      <dsp:nvSpPr>
        <dsp:cNvPr id="0" name=""/>
        <dsp:cNvSpPr/>
      </dsp:nvSpPr>
      <dsp:spPr>
        <a:xfrm>
          <a:off x="408858" y="2725721"/>
          <a:ext cx="743378" cy="7433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A2112624-0ED6-4D68-BB03-79F2B0144D70}">
      <dsp:nvSpPr>
        <dsp:cNvPr id="0" name=""/>
        <dsp:cNvSpPr/>
      </dsp:nvSpPr>
      <dsp:spPr>
        <a:xfrm>
          <a:off x="1561095" y="2421612"/>
          <a:ext cx="8040104" cy="135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044" tIns="143044" rIns="143044" bIns="143044" numCol="1" spcCol="1270" anchor="ctr" anchorCtr="0">
          <a:noAutofit/>
        </a:bodyPr>
        <a:lstStyle/>
        <a:p>
          <a:pPr marL="0" lvl="0" indent="0" algn="l" defTabSz="1066800">
            <a:lnSpc>
              <a:spcPct val="100000"/>
            </a:lnSpc>
            <a:spcBef>
              <a:spcPct val="0"/>
            </a:spcBef>
            <a:spcAft>
              <a:spcPct val="35000"/>
            </a:spcAft>
            <a:buNone/>
          </a:pPr>
          <a:r>
            <a:rPr lang="en-GB" sz="2400" kern="1200"/>
            <a:t>Standards define how data frames are recognised and provide necessary flow control and error handling at the frame level</a:t>
          </a:r>
          <a:endParaRPr lang="en-US" sz="2400" kern="1200"/>
        </a:p>
      </dsp:txBody>
      <dsp:txXfrm>
        <a:off x="1561095" y="2421612"/>
        <a:ext cx="8040104" cy="13515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8E2B7-311C-44F0-A915-46082201CCED}">
      <dsp:nvSpPr>
        <dsp:cNvPr id="0" name=""/>
        <dsp:cNvSpPr/>
      </dsp:nvSpPr>
      <dsp:spPr>
        <a:xfrm>
          <a:off x="0" y="549"/>
          <a:ext cx="9601200" cy="12869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6CB02D-837F-4D0D-B638-F8CBB353DD94}">
      <dsp:nvSpPr>
        <dsp:cNvPr id="0" name=""/>
        <dsp:cNvSpPr/>
      </dsp:nvSpPr>
      <dsp:spPr>
        <a:xfrm>
          <a:off x="389293" y="290107"/>
          <a:ext cx="707806" cy="7078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88638C-DC13-429A-ABE7-EC006AB7E66C}">
      <dsp:nvSpPr>
        <dsp:cNvPr id="0" name=""/>
        <dsp:cNvSpPr/>
      </dsp:nvSpPr>
      <dsp:spPr>
        <a:xfrm>
          <a:off x="1486394" y="549"/>
          <a:ext cx="8114805" cy="1286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199" tIns="136199" rIns="136199" bIns="136199" numCol="1" spcCol="1270" anchor="ctr" anchorCtr="0">
          <a:noAutofit/>
        </a:bodyPr>
        <a:lstStyle/>
        <a:p>
          <a:pPr marL="0" lvl="0" indent="0" algn="l" defTabSz="933450">
            <a:lnSpc>
              <a:spcPct val="100000"/>
            </a:lnSpc>
            <a:spcBef>
              <a:spcPct val="0"/>
            </a:spcBef>
            <a:spcAft>
              <a:spcPct val="35000"/>
            </a:spcAft>
            <a:buNone/>
          </a:pPr>
          <a:r>
            <a:rPr lang="en-US" sz="2100" kern="1200" dirty="0"/>
            <a:t>When computers are connected directly to another computer for private data services</a:t>
          </a:r>
        </a:p>
      </dsp:txBody>
      <dsp:txXfrm>
        <a:off x="1486394" y="549"/>
        <a:ext cx="8114805" cy="1286921"/>
      </dsp:txXfrm>
    </dsp:sp>
    <dsp:sp modelId="{68ED9249-A5C6-4DE2-9A6B-AC03D21AB6AC}">
      <dsp:nvSpPr>
        <dsp:cNvPr id="0" name=""/>
        <dsp:cNvSpPr/>
      </dsp:nvSpPr>
      <dsp:spPr>
        <a:xfrm>
          <a:off x="0" y="1609201"/>
          <a:ext cx="9601200" cy="12869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132FE2-3D38-445E-918A-876B0E2F1F1F}">
      <dsp:nvSpPr>
        <dsp:cNvPr id="0" name=""/>
        <dsp:cNvSpPr/>
      </dsp:nvSpPr>
      <dsp:spPr>
        <a:xfrm>
          <a:off x="389293" y="1898759"/>
          <a:ext cx="707806" cy="7078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6B6C40-6C88-4515-9257-BC1F322696E3}">
      <dsp:nvSpPr>
        <dsp:cNvPr id="0" name=""/>
        <dsp:cNvSpPr/>
      </dsp:nvSpPr>
      <dsp:spPr>
        <a:xfrm>
          <a:off x="1486394" y="1609201"/>
          <a:ext cx="8114805" cy="1286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199" tIns="136199" rIns="136199" bIns="136199" numCol="1" spcCol="1270" anchor="ctr" anchorCtr="0">
          <a:noAutofit/>
        </a:bodyPr>
        <a:lstStyle/>
        <a:p>
          <a:pPr marL="0" lvl="0" indent="0" algn="l" defTabSz="933450">
            <a:lnSpc>
              <a:spcPct val="100000"/>
            </a:lnSpc>
            <a:spcBef>
              <a:spcPct val="0"/>
            </a:spcBef>
            <a:spcAft>
              <a:spcPct val="35000"/>
            </a:spcAft>
            <a:buNone/>
          </a:pPr>
          <a:r>
            <a:rPr lang="en-GB" sz="2100" kern="1200" dirty="0"/>
            <a:t>A point to point connection is a closed network data transport service which does not traverse the public Internet and is inherently secure with no data encryption needed.</a:t>
          </a:r>
          <a:endParaRPr lang="en-US" sz="2100" kern="1200" dirty="0"/>
        </a:p>
      </dsp:txBody>
      <dsp:txXfrm>
        <a:off x="1486394" y="1609201"/>
        <a:ext cx="8114805" cy="1286921"/>
      </dsp:txXfrm>
    </dsp:sp>
    <dsp:sp modelId="{66F6CF95-EBE4-4A7A-9876-4A4633FBE517}">
      <dsp:nvSpPr>
        <dsp:cNvPr id="0" name=""/>
        <dsp:cNvSpPr/>
      </dsp:nvSpPr>
      <dsp:spPr>
        <a:xfrm>
          <a:off x="0" y="3217853"/>
          <a:ext cx="9601200" cy="12869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1B543E-7535-40AA-9325-5435AC9F8173}">
      <dsp:nvSpPr>
        <dsp:cNvPr id="0" name=""/>
        <dsp:cNvSpPr/>
      </dsp:nvSpPr>
      <dsp:spPr>
        <a:xfrm>
          <a:off x="389293" y="3507410"/>
          <a:ext cx="707806" cy="7078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DE807B-E61F-427E-BF4A-0352896D5BBD}">
      <dsp:nvSpPr>
        <dsp:cNvPr id="0" name=""/>
        <dsp:cNvSpPr/>
      </dsp:nvSpPr>
      <dsp:spPr>
        <a:xfrm>
          <a:off x="1486394" y="3217853"/>
          <a:ext cx="8114805" cy="1286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199" tIns="136199" rIns="136199" bIns="136199" numCol="1" spcCol="1270" anchor="ctr" anchorCtr="0">
          <a:noAutofit/>
        </a:bodyPr>
        <a:lstStyle/>
        <a:p>
          <a:pPr marL="0" lvl="0" indent="0" algn="l" defTabSz="933450">
            <a:lnSpc>
              <a:spcPct val="100000"/>
            </a:lnSpc>
            <a:spcBef>
              <a:spcPct val="0"/>
            </a:spcBef>
            <a:spcAft>
              <a:spcPct val="35000"/>
            </a:spcAft>
            <a:buNone/>
          </a:pPr>
          <a:r>
            <a:rPr lang="en-GB" sz="2100" kern="1200" dirty="0"/>
            <a:t>Used by businesses to provide reliable, secure point to point network data service for applications including credit card processing, file sharing, data backup, point to point VOIP, and video conferencing</a:t>
          </a:r>
          <a:endParaRPr lang="en-US" sz="2100" kern="1200" dirty="0"/>
        </a:p>
      </dsp:txBody>
      <dsp:txXfrm>
        <a:off x="1486394" y="3217853"/>
        <a:ext cx="8114805" cy="128692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73394A-032A-4CC6-837F-1A20DA41782F}">
      <dsp:nvSpPr>
        <dsp:cNvPr id="0" name=""/>
        <dsp:cNvSpPr/>
      </dsp:nvSpPr>
      <dsp:spPr>
        <a:xfrm>
          <a:off x="0" y="732115"/>
          <a:ext cx="9601200" cy="13515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24EA71-9A04-4D74-BFAE-6E8969042B0E}">
      <dsp:nvSpPr>
        <dsp:cNvPr id="0" name=""/>
        <dsp:cNvSpPr/>
      </dsp:nvSpPr>
      <dsp:spPr>
        <a:xfrm>
          <a:off x="408858" y="1036224"/>
          <a:ext cx="743378" cy="7433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2F93B0DC-0CA8-42DC-B70C-5F1521D3CD0D}">
      <dsp:nvSpPr>
        <dsp:cNvPr id="0" name=""/>
        <dsp:cNvSpPr/>
      </dsp:nvSpPr>
      <dsp:spPr>
        <a:xfrm>
          <a:off x="1561095" y="732115"/>
          <a:ext cx="8040104" cy="135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044" tIns="143044" rIns="143044" bIns="143044" numCol="1" spcCol="1270" anchor="ctr" anchorCtr="0">
          <a:noAutofit/>
        </a:bodyPr>
        <a:lstStyle/>
        <a:p>
          <a:pPr marL="0" lvl="0" indent="0" algn="l" defTabSz="1111250">
            <a:lnSpc>
              <a:spcPct val="90000"/>
            </a:lnSpc>
            <a:spcBef>
              <a:spcPct val="0"/>
            </a:spcBef>
            <a:spcAft>
              <a:spcPct val="35000"/>
            </a:spcAft>
            <a:buNone/>
          </a:pPr>
          <a:r>
            <a:rPr lang="en-GB" sz="2500" kern="1200"/>
            <a:t>Controls transmission of the raw bitstream over the transmission medium</a:t>
          </a:r>
          <a:endParaRPr lang="en-US" sz="2500" kern="1200"/>
        </a:p>
      </dsp:txBody>
      <dsp:txXfrm>
        <a:off x="1561095" y="732115"/>
        <a:ext cx="8040104" cy="1351597"/>
      </dsp:txXfrm>
    </dsp:sp>
    <dsp:sp modelId="{695BCE0C-2E31-4EA4-B9CD-A2D18EA6AB03}">
      <dsp:nvSpPr>
        <dsp:cNvPr id="0" name=""/>
        <dsp:cNvSpPr/>
      </dsp:nvSpPr>
      <dsp:spPr>
        <a:xfrm>
          <a:off x="0" y="2421612"/>
          <a:ext cx="9601200" cy="135159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44A9E9-72A7-4E8F-817A-EAEADE8EEF2D}">
      <dsp:nvSpPr>
        <dsp:cNvPr id="0" name=""/>
        <dsp:cNvSpPr/>
      </dsp:nvSpPr>
      <dsp:spPr>
        <a:xfrm>
          <a:off x="408858" y="2725721"/>
          <a:ext cx="743378" cy="7433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EB7A85A5-4575-4B89-950F-7AF6D1B11427}">
      <dsp:nvSpPr>
        <dsp:cNvPr id="0" name=""/>
        <dsp:cNvSpPr/>
      </dsp:nvSpPr>
      <dsp:spPr>
        <a:xfrm>
          <a:off x="1561095" y="2421612"/>
          <a:ext cx="8040104" cy="135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044" tIns="143044" rIns="143044" bIns="143044" numCol="1" spcCol="1270" anchor="ctr" anchorCtr="0">
          <a:noAutofit/>
        </a:bodyPr>
        <a:lstStyle/>
        <a:p>
          <a:pPr marL="0" lvl="0" indent="0" algn="l" defTabSz="1111250">
            <a:lnSpc>
              <a:spcPct val="90000"/>
            </a:lnSpc>
            <a:spcBef>
              <a:spcPct val="0"/>
            </a:spcBef>
            <a:spcAft>
              <a:spcPct val="35000"/>
            </a:spcAft>
            <a:buNone/>
          </a:pPr>
          <a:r>
            <a:rPr lang="en-GB" sz="2500" kern="1200"/>
            <a:t>Standards for this layer define such parameters as the amount of signal voltage swing, the duration of voltages (bits), etc</a:t>
          </a:r>
          <a:endParaRPr lang="en-US" sz="2500" kern="1200"/>
        </a:p>
      </dsp:txBody>
      <dsp:txXfrm>
        <a:off x="1561095" y="2421612"/>
        <a:ext cx="8040104" cy="135159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B1B89-6459-4532-B81A-AB0938CB4487}">
      <dsp:nvSpPr>
        <dsp:cNvPr id="0" name=""/>
        <dsp:cNvSpPr/>
      </dsp:nvSpPr>
      <dsp:spPr>
        <a:xfrm>
          <a:off x="0" y="1457"/>
          <a:ext cx="9601200" cy="62102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DB39F9-B409-4C19-A19D-762D1644AD9C}">
      <dsp:nvSpPr>
        <dsp:cNvPr id="0" name=""/>
        <dsp:cNvSpPr/>
      </dsp:nvSpPr>
      <dsp:spPr>
        <a:xfrm>
          <a:off x="187859" y="141187"/>
          <a:ext cx="341562" cy="341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63AD7F6D-AE07-4EBA-A4A0-39A8E8FCF374}">
      <dsp:nvSpPr>
        <dsp:cNvPr id="0" name=""/>
        <dsp:cNvSpPr/>
      </dsp:nvSpPr>
      <dsp:spPr>
        <a:xfrm>
          <a:off x="717280" y="1457"/>
          <a:ext cx="8883919" cy="621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725" tIns="65725" rIns="65725" bIns="65725" numCol="1" spcCol="1270" anchor="ctr" anchorCtr="0">
          <a:noAutofit/>
        </a:bodyPr>
        <a:lstStyle/>
        <a:p>
          <a:pPr marL="0" lvl="0" indent="0" algn="l" defTabSz="800100">
            <a:lnSpc>
              <a:spcPct val="90000"/>
            </a:lnSpc>
            <a:spcBef>
              <a:spcPct val="0"/>
            </a:spcBef>
            <a:spcAft>
              <a:spcPct val="35000"/>
            </a:spcAft>
            <a:buNone/>
          </a:pPr>
          <a:r>
            <a:rPr lang="en-US" sz="1800" kern="1200"/>
            <a:t>Identify the structure IP addressing and demonstrate the ability to convert between 8-bit binary and decimal numbers.</a:t>
          </a:r>
        </a:p>
      </dsp:txBody>
      <dsp:txXfrm>
        <a:off x="717280" y="1457"/>
        <a:ext cx="8883919" cy="621022"/>
      </dsp:txXfrm>
    </dsp:sp>
    <dsp:sp modelId="{E81B26D3-CA2E-4F6C-B4A3-62572DC72626}">
      <dsp:nvSpPr>
        <dsp:cNvPr id="0" name=""/>
        <dsp:cNvSpPr/>
      </dsp:nvSpPr>
      <dsp:spPr>
        <a:xfrm>
          <a:off x="0" y="777735"/>
          <a:ext cx="9601200" cy="62102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9E58B4-C4D7-43FF-A9AA-17B9A167DF8F}">
      <dsp:nvSpPr>
        <dsp:cNvPr id="0" name=""/>
        <dsp:cNvSpPr/>
      </dsp:nvSpPr>
      <dsp:spPr>
        <a:xfrm>
          <a:off x="187859" y="917464"/>
          <a:ext cx="341562" cy="341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C62975DD-E2A5-4380-BD61-8153523B9AA0}">
      <dsp:nvSpPr>
        <dsp:cNvPr id="0" name=""/>
        <dsp:cNvSpPr/>
      </dsp:nvSpPr>
      <dsp:spPr>
        <a:xfrm>
          <a:off x="717280" y="777735"/>
          <a:ext cx="8883919" cy="621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725" tIns="65725" rIns="65725" bIns="65725" numCol="1" spcCol="1270" anchor="ctr" anchorCtr="0">
          <a:noAutofit/>
        </a:bodyPr>
        <a:lstStyle/>
        <a:p>
          <a:pPr marL="0" lvl="0" indent="0" algn="l" defTabSz="800100">
            <a:lnSpc>
              <a:spcPct val="90000"/>
            </a:lnSpc>
            <a:spcBef>
              <a:spcPct val="0"/>
            </a:spcBef>
            <a:spcAft>
              <a:spcPct val="35000"/>
            </a:spcAft>
            <a:buNone/>
          </a:pPr>
          <a:r>
            <a:rPr lang="en-US" sz="1800" kern="1200"/>
            <a:t>Identify an IPv4 address, classify by type and describe how it is used in the network</a:t>
          </a:r>
        </a:p>
      </dsp:txBody>
      <dsp:txXfrm>
        <a:off x="717280" y="777735"/>
        <a:ext cx="8883919" cy="621022"/>
      </dsp:txXfrm>
    </dsp:sp>
    <dsp:sp modelId="{56CE263D-CEDA-4F82-A125-86CC94C20A02}">
      <dsp:nvSpPr>
        <dsp:cNvPr id="0" name=""/>
        <dsp:cNvSpPr/>
      </dsp:nvSpPr>
      <dsp:spPr>
        <a:xfrm>
          <a:off x="0" y="1554012"/>
          <a:ext cx="9601200" cy="62102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BE6385-76AF-4E18-93D4-EC1B71B7945C}">
      <dsp:nvSpPr>
        <dsp:cNvPr id="0" name=""/>
        <dsp:cNvSpPr/>
      </dsp:nvSpPr>
      <dsp:spPr>
        <a:xfrm>
          <a:off x="187859" y="1693742"/>
          <a:ext cx="341562" cy="341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CDB70C2D-60DD-45A9-A199-32EA9F20355E}">
      <dsp:nvSpPr>
        <dsp:cNvPr id="0" name=""/>
        <dsp:cNvSpPr/>
      </dsp:nvSpPr>
      <dsp:spPr>
        <a:xfrm>
          <a:off x="717280" y="1554012"/>
          <a:ext cx="8883919" cy="621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725" tIns="65725" rIns="65725" bIns="65725" numCol="1" spcCol="1270" anchor="ctr" anchorCtr="0">
          <a:noAutofit/>
        </a:bodyPr>
        <a:lstStyle/>
        <a:p>
          <a:pPr marL="0" lvl="0" indent="0" algn="l" defTabSz="800100">
            <a:lnSpc>
              <a:spcPct val="90000"/>
            </a:lnSpc>
            <a:spcBef>
              <a:spcPct val="0"/>
            </a:spcBef>
            <a:spcAft>
              <a:spcPct val="35000"/>
            </a:spcAft>
            <a:buNone/>
          </a:pPr>
          <a:r>
            <a:rPr lang="en-US" sz="1800" kern="1200"/>
            <a:t>Identify how addresses are assigned to networks by ISPs and within networks by administrators</a:t>
          </a:r>
        </a:p>
      </dsp:txBody>
      <dsp:txXfrm>
        <a:off x="717280" y="1554012"/>
        <a:ext cx="8883919" cy="621022"/>
      </dsp:txXfrm>
    </dsp:sp>
    <dsp:sp modelId="{9B73C470-6172-4CF3-9F23-320400D4BFBA}">
      <dsp:nvSpPr>
        <dsp:cNvPr id="0" name=""/>
        <dsp:cNvSpPr/>
      </dsp:nvSpPr>
      <dsp:spPr>
        <a:xfrm>
          <a:off x="0" y="2330290"/>
          <a:ext cx="9601200" cy="62102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1B849D-B1E9-4C0B-AF07-02DC184CABDE}">
      <dsp:nvSpPr>
        <dsp:cNvPr id="0" name=""/>
        <dsp:cNvSpPr/>
      </dsp:nvSpPr>
      <dsp:spPr>
        <a:xfrm>
          <a:off x="187859" y="2470020"/>
          <a:ext cx="341562" cy="34156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357EC434-D7E2-40E5-B7E4-CB55B57104CF}">
      <dsp:nvSpPr>
        <dsp:cNvPr id="0" name=""/>
        <dsp:cNvSpPr/>
      </dsp:nvSpPr>
      <dsp:spPr>
        <a:xfrm>
          <a:off x="717280" y="2330290"/>
          <a:ext cx="8883919" cy="621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725" tIns="65725" rIns="65725" bIns="65725" numCol="1" spcCol="1270" anchor="ctr" anchorCtr="0">
          <a:noAutofit/>
        </a:bodyPr>
        <a:lstStyle/>
        <a:p>
          <a:pPr marL="0" lvl="0" indent="0" algn="l" defTabSz="800100">
            <a:lnSpc>
              <a:spcPct val="90000"/>
            </a:lnSpc>
            <a:spcBef>
              <a:spcPct val="0"/>
            </a:spcBef>
            <a:spcAft>
              <a:spcPct val="35000"/>
            </a:spcAft>
            <a:buNone/>
          </a:pPr>
          <a:r>
            <a:rPr lang="en-US" sz="1800" kern="1200"/>
            <a:t>Identify the network portion of the host address and explain the role of the subnet mask in dividing networks.</a:t>
          </a:r>
        </a:p>
      </dsp:txBody>
      <dsp:txXfrm>
        <a:off x="717280" y="2330290"/>
        <a:ext cx="8883919" cy="621022"/>
      </dsp:txXfrm>
    </dsp:sp>
    <dsp:sp modelId="{6DD77C6C-212E-4FFD-84C1-166321E4949A}">
      <dsp:nvSpPr>
        <dsp:cNvPr id="0" name=""/>
        <dsp:cNvSpPr/>
      </dsp:nvSpPr>
      <dsp:spPr>
        <a:xfrm>
          <a:off x="0" y="3106567"/>
          <a:ext cx="9601200" cy="62102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5098A5-E24D-4FC4-85AE-A202FD301195}">
      <dsp:nvSpPr>
        <dsp:cNvPr id="0" name=""/>
        <dsp:cNvSpPr/>
      </dsp:nvSpPr>
      <dsp:spPr>
        <a:xfrm>
          <a:off x="187859" y="3246297"/>
          <a:ext cx="341562" cy="34156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7E98E95B-2E70-4A0F-A17F-389FCD5B41B7}">
      <dsp:nvSpPr>
        <dsp:cNvPr id="0" name=""/>
        <dsp:cNvSpPr/>
      </dsp:nvSpPr>
      <dsp:spPr>
        <a:xfrm>
          <a:off x="717280" y="3106567"/>
          <a:ext cx="8883919" cy="621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725" tIns="65725" rIns="65725" bIns="65725" numCol="1" spcCol="1270" anchor="ctr" anchorCtr="0">
          <a:noAutofit/>
        </a:bodyPr>
        <a:lstStyle/>
        <a:p>
          <a:pPr marL="0" lvl="0" indent="0" algn="l" defTabSz="800100">
            <a:lnSpc>
              <a:spcPct val="90000"/>
            </a:lnSpc>
            <a:spcBef>
              <a:spcPct val="0"/>
            </a:spcBef>
            <a:spcAft>
              <a:spcPct val="35000"/>
            </a:spcAft>
            <a:buNone/>
          </a:pPr>
          <a:r>
            <a:rPr lang="en-US" sz="1800" kern="1200"/>
            <a:t>Given IPv4 addressing information and design criteria, calculate the appropriate addressing components.</a:t>
          </a:r>
        </a:p>
      </dsp:txBody>
      <dsp:txXfrm>
        <a:off x="717280" y="3106567"/>
        <a:ext cx="8883919" cy="621022"/>
      </dsp:txXfrm>
    </dsp:sp>
    <dsp:sp modelId="{22419615-4AFC-4C48-B1AA-832B3996C277}">
      <dsp:nvSpPr>
        <dsp:cNvPr id="0" name=""/>
        <dsp:cNvSpPr/>
      </dsp:nvSpPr>
      <dsp:spPr>
        <a:xfrm>
          <a:off x="0" y="3882845"/>
          <a:ext cx="9601200" cy="62102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9826C3-7DB4-4BF6-90F8-ADDA89D99007}">
      <dsp:nvSpPr>
        <dsp:cNvPr id="0" name=""/>
        <dsp:cNvSpPr/>
      </dsp:nvSpPr>
      <dsp:spPr>
        <a:xfrm>
          <a:off x="187859" y="4022575"/>
          <a:ext cx="341562" cy="34156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87DD2C1A-4E97-413E-BBBC-03E43AC1631D}">
      <dsp:nvSpPr>
        <dsp:cNvPr id="0" name=""/>
        <dsp:cNvSpPr/>
      </dsp:nvSpPr>
      <dsp:spPr>
        <a:xfrm>
          <a:off x="717280" y="3882845"/>
          <a:ext cx="8883919" cy="621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725" tIns="65725" rIns="65725" bIns="65725" numCol="1" spcCol="1270" anchor="ctr" anchorCtr="0">
          <a:noAutofit/>
        </a:bodyPr>
        <a:lstStyle/>
        <a:p>
          <a:pPr marL="0" lvl="0" indent="0" algn="l" defTabSz="800100">
            <a:lnSpc>
              <a:spcPct val="90000"/>
            </a:lnSpc>
            <a:spcBef>
              <a:spcPct val="0"/>
            </a:spcBef>
            <a:spcAft>
              <a:spcPct val="35000"/>
            </a:spcAft>
            <a:buNone/>
          </a:pPr>
          <a:r>
            <a:rPr lang="en-US" sz="1800" kern="1200"/>
            <a:t>Identify common testing utilities to verify and test network connectivity and operational status of the IP protocol stack on a host.</a:t>
          </a:r>
        </a:p>
      </dsp:txBody>
      <dsp:txXfrm>
        <a:off x="717280" y="3882845"/>
        <a:ext cx="8883919" cy="6210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8E2B7-311C-44F0-A915-46082201CCED}">
      <dsp:nvSpPr>
        <dsp:cNvPr id="0" name=""/>
        <dsp:cNvSpPr/>
      </dsp:nvSpPr>
      <dsp:spPr>
        <a:xfrm>
          <a:off x="0" y="549"/>
          <a:ext cx="9601200" cy="12869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6CB02D-837F-4D0D-B638-F8CBB353DD94}">
      <dsp:nvSpPr>
        <dsp:cNvPr id="0" name=""/>
        <dsp:cNvSpPr/>
      </dsp:nvSpPr>
      <dsp:spPr>
        <a:xfrm>
          <a:off x="389293" y="290107"/>
          <a:ext cx="707806" cy="7078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C788638C-DC13-429A-ABE7-EC006AB7E66C}">
      <dsp:nvSpPr>
        <dsp:cNvPr id="0" name=""/>
        <dsp:cNvSpPr/>
      </dsp:nvSpPr>
      <dsp:spPr>
        <a:xfrm>
          <a:off x="1486394" y="549"/>
          <a:ext cx="8114805" cy="1286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199" tIns="136199" rIns="136199" bIns="136199" numCol="1" spcCol="1270" anchor="ctr" anchorCtr="0">
          <a:noAutofit/>
        </a:bodyPr>
        <a:lstStyle/>
        <a:p>
          <a:pPr marL="0" lvl="0" indent="0" algn="l" defTabSz="1022350">
            <a:lnSpc>
              <a:spcPct val="100000"/>
            </a:lnSpc>
            <a:spcBef>
              <a:spcPct val="0"/>
            </a:spcBef>
            <a:spcAft>
              <a:spcPct val="35000"/>
            </a:spcAft>
            <a:buNone/>
          </a:pPr>
          <a:r>
            <a:rPr lang="en-GB" sz="2300" kern="1200" dirty="0"/>
            <a:t>A bus topology orients all the devices on a network along a single cable running in a single direction from one end of the network to the other</a:t>
          </a:r>
          <a:endParaRPr lang="en-US" sz="2300" kern="1200" dirty="0"/>
        </a:p>
      </dsp:txBody>
      <dsp:txXfrm>
        <a:off x="1486394" y="549"/>
        <a:ext cx="8114805" cy="1286921"/>
      </dsp:txXfrm>
    </dsp:sp>
    <dsp:sp modelId="{68ED9249-A5C6-4DE2-9A6B-AC03D21AB6AC}">
      <dsp:nvSpPr>
        <dsp:cNvPr id="0" name=""/>
        <dsp:cNvSpPr/>
      </dsp:nvSpPr>
      <dsp:spPr>
        <a:xfrm>
          <a:off x="0" y="1609201"/>
          <a:ext cx="9601200" cy="12869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132FE2-3D38-445E-918A-876B0E2F1F1F}">
      <dsp:nvSpPr>
        <dsp:cNvPr id="0" name=""/>
        <dsp:cNvSpPr/>
      </dsp:nvSpPr>
      <dsp:spPr>
        <a:xfrm>
          <a:off x="389293" y="1898759"/>
          <a:ext cx="707806" cy="7078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FD6B6C40-6C88-4515-9257-BC1F322696E3}">
      <dsp:nvSpPr>
        <dsp:cNvPr id="0" name=""/>
        <dsp:cNvSpPr/>
      </dsp:nvSpPr>
      <dsp:spPr>
        <a:xfrm>
          <a:off x="1486394" y="1609201"/>
          <a:ext cx="8114805" cy="1286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199" tIns="136199" rIns="136199" bIns="136199" numCol="1" spcCol="1270" anchor="ctr" anchorCtr="0">
          <a:noAutofit/>
        </a:bodyPr>
        <a:lstStyle/>
        <a:p>
          <a:pPr marL="0" lvl="0" indent="0" algn="l" defTabSz="1022350">
            <a:lnSpc>
              <a:spcPct val="100000"/>
            </a:lnSpc>
            <a:spcBef>
              <a:spcPct val="0"/>
            </a:spcBef>
            <a:spcAft>
              <a:spcPct val="35000"/>
            </a:spcAft>
            <a:buNone/>
          </a:pPr>
          <a:r>
            <a:rPr lang="en-GB" sz="2300" kern="1200" dirty="0"/>
            <a:t>Sometimes called a “line topology” or “backbone topology.”</a:t>
          </a:r>
          <a:endParaRPr lang="en-US" sz="2300" kern="1200" dirty="0"/>
        </a:p>
      </dsp:txBody>
      <dsp:txXfrm>
        <a:off x="1486394" y="1609201"/>
        <a:ext cx="8114805" cy="1286921"/>
      </dsp:txXfrm>
    </dsp:sp>
    <dsp:sp modelId="{92C0CC22-C504-4DC9-BC7A-334BB96BC8CB}">
      <dsp:nvSpPr>
        <dsp:cNvPr id="0" name=""/>
        <dsp:cNvSpPr/>
      </dsp:nvSpPr>
      <dsp:spPr>
        <a:xfrm>
          <a:off x="0" y="3217853"/>
          <a:ext cx="9601200" cy="12869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8CE32F-5CE2-431E-8FD8-1361ECB9EB6B}">
      <dsp:nvSpPr>
        <dsp:cNvPr id="0" name=""/>
        <dsp:cNvSpPr/>
      </dsp:nvSpPr>
      <dsp:spPr>
        <a:xfrm>
          <a:off x="389293" y="3507410"/>
          <a:ext cx="707806" cy="7078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1D8BE38A-8F70-418A-A40D-531AB5ECCDCC}">
      <dsp:nvSpPr>
        <dsp:cNvPr id="0" name=""/>
        <dsp:cNvSpPr/>
      </dsp:nvSpPr>
      <dsp:spPr>
        <a:xfrm>
          <a:off x="1486394" y="3217853"/>
          <a:ext cx="8114805" cy="1286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199" tIns="136199" rIns="136199" bIns="136199" numCol="1" spcCol="1270" anchor="ctr" anchorCtr="0">
          <a:noAutofit/>
        </a:bodyPr>
        <a:lstStyle/>
        <a:p>
          <a:pPr marL="0" lvl="0" indent="0" algn="l" defTabSz="1022350">
            <a:lnSpc>
              <a:spcPct val="100000"/>
            </a:lnSpc>
            <a:spcBef>
              <a:spcPct val="0"/>
            </a:spcBef>
            <a:spcAft>
              <a:spcPct val="35000"/>
            </a:spcAft>
            <a:buNone/>
          </a:pPr>
          <a:r>
            <a:rPr lang="en-GB" sz="2300" kern="1200" dirty="0"/>
            <a:t>Data flow on the network also follows the route of the cable, moving in one direction.</a:t>
          </a:r>
          <a:endParaRPr lang="en-US" sz="2300" kern="1200" dirty="0"/>
        </a:p>
      </dsp:txBody>
      <dsp:txXfrm>
        <a:off x="1486394" y="3217853"/>
        <a:ext cx="8114805" cy="12869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8E2B7-311C-44F0-A915-46082201CCED}">
      <dsp:nvSpPr>
        <dsp:cNvPr id="0" name=""/>
        <dsp:cNvSpPr/>
      </dsp:nvSpPr>
      <dsp:spPr>
        <a:xfrm>
          <a:off x="0" y="549"/>
          <a:ext cx="9601200" cy="12869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6CB02D-837F-4D0D-B638-F8CBB353DD94}">
      <dsp:nvSpPr>
        <dsp:cNvPr id="0" name=""/>
        <dsp:cNvSpPr/>
      </dsp:nvSpPr>
      <dsp:spPr>
        <a:xfrm>
          <a:off x="389293" y="290107"/>
          <a:ext cx="707806" cy="7078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88638C-DC13-429A-ABE7-EC006AB7E66C}">
      <dsp:nvSpPr>
        <dsp:cNvPr id="0" name=""/>
        <dsp:cNvSpPr/>
      </dsp:nvSpPr>
      <dsp:spPr>
        <a:xfrm>
          <a:off x="1486394" y="549"/>
          <a:ext cx="8114805" cy="1286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199" tIns="136199" rIns="136199" bIns="136199" numCol="1" spcCol="1270" anchor="ctr" anchorCtr="0">
          <a:noAutofit/>
        </a:bodyPr>
        <a:lstStyle/>
        <a:p>
          <a:pPr marL="0" lvl="0" indent="0" algn="l" defTabSz="1022350">
            <a:lnSpc>
              <a:spcPct val="100000"/>
            </a:lnSpc>
            <a:spcBef>
              <a:spcPct val="0"/>
            </a:spcBef>
            <a:spcAft>
              <a:spcPct val="35000"/>
            </a:spcAft>
            <a:buNone/>
          </a:pPr>
          <a:r>
            <a:rPr lang="en-GB" sz="2300" kern="1200" dirty="0"/>
            <a:t>Nodes are arranged in a circle (or ring)</a:t>
          </a:r>
          <a:endParaRPr lang="en-US" sz="2300" kern="1200" dirty="0"/>
        </a:p>
      </dsp:txBody>
      <dsp:txXfrm>
        <a:off x="1486394" y="549"/>
        <a:ext cx="8114805" cy="1286921"/>
      </dsp:txXfrm>
    </dsp:sp>
    <dsp:sp modelId="{68ED9249-A5C6-4DE2-9A6B-AC03D21AB6AC}">
      <dsp:nvSpPr>
        <dsp:cNvPr id="0" name=""/>
        <dsp:cNvSpPr/>
      </dsp:nvSpPr>
      <dsp:spPr>
        <a:xfrm>
          <a:off x="0" y="1609201"/>
          <a:ext cx="9601200" cy="12869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132FE2-3D38-445E-918A-876B0E2F1F1F}">
      <dsp:nvSpPr>
        <dsp:cNvPr id="0" name=""/>
        <dsp:cNvSpPr/>
      </dsp:nvSpPr>
      <dsp:spPr>
        <a:xfrm>
          <a:off x="389293" y="1898759"/>
          <a:ext cx="707806" cy="7078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6B6C40-6C88-4515-9257-BC1F322696E3}">
      <dsp:nvSpPr>
        <dsp:cNvPr id="0" name=""/>
        <dsp:cNvSpPr/>
      </dsp:nvSpPr>
      <dsp:spPr>
        <a:xfrm>
          <a:off x="1486394" y="1609201"/>
          <a:ext cx="8114805" cy="1286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199" tIns="136199" rIns="136199" bIns="136199" numCol="1" spcCol="1270" anchor="ctr" anchorCtr="0">
          <a:noAutofit/>
        </a:bodyPr>
        <a:lstStyle/>
        <a:p>
          <a:pPr marL="0" lvl="0" indent="0" algn="l" defTabSz="1022350">
            <a:lnSpc>
              <a:spcPct val="100000"/>
            </a:lnSpc>
            <a:spcBef>
              <a:spcPct val="0"/>
            </a:spcBef>
            <a:spcAft>
              <a:spcPct val="35000"/>
            </a:spcAft>
            <a:buNone/>
          </a:pPr>
          <a:r>
            <a:rPr lang="en-GB" sz="2300" kern="1200" dirty="0"/>
            <a:t>The data can travel through the ring network in either one direction or both directions, with each device having exactly two neighbours.</a:t>
          </a:r>
          <a:endParaRPr lang="en-US" sz="2300" kern="1200" dirty="0"/>
        </a:p>
      </dsp:txBody>
      <dsp:txXfrm>
        <a:off x="1486394" y="1609201"/>
        <a:ext cx="8114805" cy="1286921"/>
      </dsp:txXfrm>
    </dsp:sp>
    <dsp:sp modelId="{C4CFE75F-0BFA-4228-A157-ABB7C0524DB3}">
      <dsp:nvSpPr>
        <dsp:cNvPr id="0" name=""/>
        <dsp:cNvSpPr/>
      </dsp:nvSpPr>
      <dsp:spPr>
        <a:xfrm>
          <a:off x="0" y="3217853"/>
          <a:ext cx="9601200" cy="12869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6B9F85-494F-4838-91E8-A1BCE87AC377}">
      <dsp:nvSpPr>
        <dsp:cNvPr id="0" name=""/>
        <dsp:cNvSpPr/>
      </dsp:nvSpPr>
      <dsp:spPr>
        <a:xfrm>
          <a:off x="389293" y="3507410"/>
          <a:ext cx="707806" cy="707806"/>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34336F-D149-41BE-9C2E-46BA6A90DFB5}">
      <dsp:nvSpPr>
        <dsp:cNvPr id="0" name=""/>
        <dsp:cNvSpPr/>
      </dsp:nvSpPr>
      <dsp:spPr>
        <a:xfrm>
          <a:off x="1486394" y="3217853"/>
          <a:ext cx="8114805" cy="1286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199" tIns="136199" rIns="136199" bIns="136199" numCol="1" spcCol="1270" anchor="ctr" anchorCtr="0">
          <a:noAutofit/>
        </a:bodyPr>
        <a:lstStyle/>
        <a:p>
          <a:pPr marL="0" lvl="0" indent="0" algn="l" defTabSz="1022350">
            <a:lnSpc>
              <a:spcPct val="100000"/>
            </a:lnSpc>
            <a:spcBef>
              <a:spcPct val="0"/>
            </a:spcBef>
            <a:spcAft>
              <a:spcPct val="35000"/>
            </a:spcAft>
            <a:buNone/>
          </a:pPr>
          <a:r>
            <a:rPr lang="en-US" sz="2300" kern="1200" dirty="0"/>
            <a:t>A “Dual Ring” can be created to allow data to travel in both directions around the ring</a:t>
          </a:r>
        </a:p>
      </dsp:txBody>
      <dsp:txXfrm>
        <a:off x="1486394" y="3217853"/>
        <a:ext cx="8114805" cy="12869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8E2B7-311C-44F0-A915-46082201CCED}">
      <dsp:nvSpPr>
        <dsp:cNvPr id="0" name=""/>
        <dsp:cNvSpPr/>
      </dsp:nvSpPr>
      <dsp:spPr>
        <a:xfrm>
          <a:off x="0" y="549"/>
          <a:ext cx="9601200" cy="12869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6CB02D-837F-4D0D-B638-F8CBB353DD94}">
      <dsp:nvSpPr>
        <dsp:cNvPr id="0" name=""/>
        <dsp:cNvSpPr/>
      </dsp:nvSpPr>
      <dsp:spPr>
        <a:xfrm>
          <a:off x="389293" y="290107"/>
          <a:ext cx="707806" cy="7078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C788638C-DC13-429A-ABE7-EC006AB7E66C}">
      <dsp:nvSpPr>
        <dsp:cNvPr id="0" name=""/>
        <dsp:cNvSpPr/>
      </dsp:nvSpPr>
      <dsp:spPr>
        <a:xfrm>
          <a:off x="1486394" y="549"/>
          <a:ext cx="8114805" cy="1286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199" tIns="136199" rIns="136199" bIns="136199" numCol="1" spcCol="1270" anchor="ctr" anchorCtr="0">
          <a:noAutofit/>
        </a:bodyPr>
        <a:lstStyle/>
        <a:p>
          <a:pPr marL="0" lvl="0" indent="0" algn="l" defTabSz="800100">
            <a:lnSpc>
              <a:spcPct val="100000"/>
            </a:lnSpc>
            <a:spcBef>
              <a:spcPct val="0"/>
            </a:spcBef>
            <a:spcAft>
              <a:spcPct val="35000"/>
            </a:spcAft>
            <a:buNone/>
          </a:pPr>
          <a:r>
            <a:rPr lang="en-GB" sz="1800" kern="1200"/>
            <a:t>The most common network topology </a:t>
          </a:r>
          <a:endParaRPr lang="en-US" sz="1800" kern="1200"/>
        </a:p>
      </dsp:txBody>
      <dsp:txXfrm>
        <a:off x="1486394" y="549"/>
        <a:ext cx="8114805" cy="1286921"/>
      </dsp:txXfrm>
    </dsp:sp>
    <dsp:sp modelId="{68ED9249-A5C6-4DE2-9A6B-AC03D21AB6AC}">
      <dsp:nvSpPr>
        <dsp:cNvPr id="0" name=""/>
        <dsp:cNvSpPr/>
      </dsp:nvSpPr>
      <dsp:spPr>
        <a:xfrm>
          <a:off x="0" y="1609201"/>
          <a:ext cx="9601200" cy="12869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132FE2-3D38-445E-918A-876B0E2F1F1F}">
      <dsp:nvSpPr>
        <dsp:cNvPr id="0" name=""/>
        <dsp:cNvSpPr/>
      </dsp:nvSpPr>
      <dsp:spPr>
        <a:xfrm>
          <a:off x="389293" y="1898759"/>
          <a:ext cx="707806" cy="7078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FD6B6C40-6C88-4515-9257-BC1F322696E3}">
      <dsp:nvSpPr>
        <dsp:cNvPr id="0" name=""/>
        <dsp:cNvSpPr/>
      </dsp:nvSpPr>
      <dsp:spPr>
        <a:xfrm>
          <a:off x="1486394" y="1609201"/>
          <a:ext cx="8114805" cy="1286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199" tIns="136199" rIns="136199" bIns="136199" numCol="1" spcCol="1270" anchor="ctr" anchorCtr="0">
          <a:noAutofit/>
        </a:bodyPr>
        <a:lstStyle/>
        <a:p>
          <a:pPr marL="0" lvl="0" indent="0" algn="l" defTabSz="800100">
            <a:lnSpc>
              <a:spcPct val="100000"/>
            </a:lnSpc>
            <a:spcBef>
              <a:spcPct val="0"/>
            </a:spcBef>
            <a:spcAft>
              <a:spcPct val="35000"/>
            </a:spcAft>
            <a:buNone/>
          </a:pPr>
          <a:r>
            <a:rPr lang="en-GB" sz="1800" kern="1200"/>
            <a:t>Laid out so every node in the network is directly connected to one central hub via coaxial, twisted-pair, or fiber-optic cable. </a:t>
          </a:r>
          <a:endParaRPr lang="en-US" sz="1800" kern="1200"/>
        </a:p>
      </dsp:txBody>
      <dsp:txXfrm>
        <a:off x="1486394" y="1609201"/>
        <a:ext cx="8114805" cy="1286921"/>
      </dsp:txXfrm>
    </dsp:sp>
    <dsp:sp modelId="{92C0CC22-C504-4DC9-BC7A-334BB96BC8CB}">
      <dsp:nvSpPr>
        <dsp:cNvPr id="0" name=""/>
        <dsp:cNvSpPr/>
      </dsp:nvSpPr>
      <dsp:spPr>
        <a:xfrm>
          <a:off x="0" y="3217853"/>
          <a:ext cx="9601200" cy="12869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8CE32F-5CE2-431E-8FD8-1361ECB9EB6B}">
      <dsp:nvSpPr>
        <dsp:cNvPr id="0" name=""/>
        <dsp:cNvSpPr/>
      </dsp:nvSpPr>
      <dsp:spPr>
        <a:xfrm>
          <a:off x="389293" y="3507410"/>
          <a:ext cx="707806" cy="7078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1D8BE38A-8F70-418A-A40D-531AB5ECCDCC}">
      <dsp:nvSpPr>
        <dsp:cNvPr id="0" name=""/>
        <dsp:cNvSpPr/>
      </dsp:nvSpPr>
      <dsp:spPr>
        <a:xfrm>
          <a:off x="1486394" y="3217853"/>
          <a:ext cx="8114805" cy="1286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199" tIns="136199" rIns="136199" bIns="136199" numCol="1" spcCol="1270" anchor="ctr" anchorCtr="0">
          <a:noAutofit/>
        </a:bodyPr>
        <a:lstStyle/>
        <a:p>
          <a:pPr marL="0" lvl="0" indent="0" algn="l" defTabSz="800100">
            <a:lnSpc>
              <a:spcPct val="100000"/>
            </a:lnSpc>
            <a:spcBef>
              <a:spcPct val="0"/>
            </a:spcBef>
            <a:spcAft>
              <a:spcPct val="35000"/>
            </a:spcAft>
            <a:buNone/>
          </a:pPr>
          <a:r>
            <a:rPr lang="en-GB" sz="1800" kern="1200"/>
            <a:t>Acting as a server, this central node manages data transmission—as information sent from any node on the network has to pass through the central one to reach its destination—and functions as a repeater, which helps prevent data loss.</a:t>
          </a:r>
          <a:endParaRPr lang="en-US" sz="1800" kern="1200"/>
        </a:p>
      </dsp:txBody>
      <dsp:txXfrm>
        <a:off x="1486394" y="3217853"/>
        <a:ext cx="8114805" cy="12869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8E2B7-311C-44F0-A915-46082201CCED}">
      <dsp:nvSpPr>
        <dsp:cNvPr id="0" name=""/>
        <dsp:cNvSpPr/>
      </dsp:nvSpPr>
      <dsp:spPr>
        <a:xfrm>
          <a:off x="0" y="732115"/>
          <a:ext cx="9601200" cy="135159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6CB02D-837F-4D0D-B638-F8CBB353DD94}">
      <dsp:nvSpPr>
        <dsp:cNvPr id="0" name=""/>
        <dsp:cNvSpPr/>
      </dsp:nvSpPr>
      <dsp:spPr>
        <a:xfrm>
          <a:off x="408858" y="1036224"/>
          <a:ext cx="743378" cy="7433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C788638C-DC13-429A-ABE7-EC006AB7E66C}">
      <dsp:nvSpPr>
        <dsp:cNvPr id="0" name=""/>
        <dsp:cNvSpPr/>
      </dsp:nvSpPr>
      <dsp:spPr>
        <a:xfrm>
          <a:off x="1561095" y="732115"/>
          <a:ext cx="8040104" cy="135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044" tIns="143044" rIns="143044" bIns="143044" numCol="1" spcCol="1270" anchor="ctr" anchorCtr="0">
          <a:noAutofit/>
        </a:bodyPr>
        <a:lstStyle/>
        <a:p>
          <a:pPr marL="0" lvl="0" indent="0" algn="l" defTabSz="1066800">
            <a:lnSpc>
              <a:spcPct val="100000"/>
            </a:lnSpc>
            <a:spcBef>
              <a:spcPct val="0"/>
            </a:spcBef>
            <a:spcAft>
              <a:spcPct val="35000"/>
            </a:spcAft>
            <a:buNone/>
          </a:pPr>
          <a:r>
            <a:rPr lang="en-GB" sz="2400" kern="1200" dirty="0"/>
            <a:t>Combining elements of the star and bus topologies allows for the easy addition of nodes and network expansion.</a:t>
          </a:r>
          <a:endParaRPr lang="en-US" sz="2400" kern="1200" dirty="0"/>
        </a:p>
      </dsp:txBody>
      <dsp:txXfrm>
        <a:off x="1561095" y="732115"/>
        <a:ext cx="8040104" cy="1351597"/>
      </dsp:txXfrm>
    </dsp:sp>
    <dsp:sp modelId="{68ED9249-A5C6-4DE2-9A6B-AC03D21AB6AC}">
      <dsp:nvSpPr>
        <dsp:cNvPr id="0" name=""/>
        <dsp:cNvSpPr/>
      </dsp:nvSpPr>
      <dsp:spPr>
        <a:xfrm>
          <a:off x="0" y="2421612"/>
          <a:ext cx="9601200" cy="135159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132FE2-3D38-445E-918A-876B0E2F1F1F}">
      <dsp:nvSpPr>
        <dsp:cNvPr id="0" name=""/>
        <dsp:cNvSpPr/>
      </dsp:nvSpPr>
      <dsp:spPr>
        <a:xfrm>
          <a:off x="408858" y="2725721"/>
          <a:ext cx="743378" cy="7433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noFill/>
          <a:prstDash val="solid"/>
        </a:ln>
        <a:effectLst/>
      </dsp:spPr>
      <dsp:style>
        <a:lnRef idx="2">
          <a:scrgbClr r="0" g="0" b="0"/>
        </a:lnRef>
        <a:fillRef idx="1">
          <a:scrgbClr r="0" g="0" b="0"/>
        </a:fillRef>
        <a:effectRef idx="0">
          <a:scrgbClr r="0" g="0" b="0"/>
        </a:effectRef>
        <a:fontRef idx="minor">
          <a:schemeClr val="lt1"/>
        </a:fontRef>
      </dsp:style>
    </dsp:sp>
    <dsp:sp modelId="{FD6B6C40-6C88-4515-9257-BC1F322696E3}">
      <dsp:nvSpPr>
        <dsp:cNvPr id="0" name=""/>
        <dsp:cNvSpPr/>
      </dsp:nvSpPr>
      <dsp:spPr>
        <a:xfrm>
          <a:off x="1561095" y="2421612"/>
          <a:ext cx="8040104" cy="135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044" tIns="143044" rIns="143044" bIns="143044" numCol="1" spcCol="1270" anchor="ctr" anchorCtr="0">
          <a:noAutofit/>
        </a:bodyPr>
        <a:lstStyle/>
        <a:p>
          <a:pPr marL="0" lvl="0" indent="0" algn="l" defTabSz="1066800">
            <a:lnSpc>
              <a:spcPct val="100000"/>
            </a:lnSpc>
            <a:spcBef>
              <a:spcPct val="0"/>
            </a:spcBef>
            <a:spcAft>
              <a:spcPct val="35000"/>
            </a:spcAft>
            <a:buNone/>
          </a:pPr>
          <a:r>
            <a:rPr lang="en-GB" sz="2400" kern="1200" dirty="0"/>
            <a:t>Troubleshooting errors on the network is also a straightforward process, as each of the branches can be individually assessed for performance issues.</a:t>
          </a:r>
          <a:endParaRPr lang="en-US" sz="2400" kern="1200" dirty="0"/>
        </a:p>
      </dsp:txBody>
      <dsp:txXfrm>
        <a:off x="1561095" y="2421612"/>
        <a:ext cx="8040104" cy="135159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8E2B7-311C-44F0-A915-46082201CCED}">
      <dsp:nvSpPr>
        <dsp:cNvPr id="0" name=""/>
        <dsp:cNvSpPr/>
      </dsp:nvSpPr>
      <dsp:spPr>
        <a:xfrm>
          <a:off x="0" y="549"/>
          <a:ext cx="9601200" cy="12869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6CB02D-837F-4D0D-B638-F8CBB353DD94}">
      <dsp:nvSpPr>
        <dsp:cNvPr id="0" name=""/>
        <dsp:cNvSpPr/>
      </dsp:nvSpPr>
      <dsp:spPr>
        <a:xfrm>
          <a:off x="389293" y="290107"/>
          <a:ext cx="707806" cy="7078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88638C-DC13-429A-ABE7-EC006AB7E66C}">
      <dsp:nvSpPr>
        <dsp:cNvPr id="0" name=""/>
        <dsp:cNvSpPr/>
      </dsp:nvSpPr>
      <dsp:spPr>
        <a:xfrm>
          <a:off x="1486394" y="549"/>
          <a:ext cx="8114805" cy="1286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199" tIns="136199" rIns="136199" bIns="136199" numCol="1" spcCol="1270" anchor="ctr" anchorCtr="0">
          <a:noAutofit/>
        </a:bodyPr>
        <a:lstStyle/>
        <a:p>
          <a:pPr marL="0" lvl="0" indent="0" algn="l" defTabSz="844550">
            <a:lnSpc>
              <a:spcPct val="100000"/>
            </a:lnSpc>
            <a:spcBef>
              <a:spcPct val="0"/>
            </a:spcBef>
            <a:spcAft>
              <a:spcPct val="35000"/>
            </a:spcAft>
            <a:buNone/>
          </a:pPr>
          <a:r>
            <a:rPr lang="en-GB" sz="1900" kern="1200" dirty="0"/>
            <a:t>Web-like structure</a:t>
          </a:r>
          <a:endParaRPr lang="en-US" sz="1900" kern="1200" dirty="0"/>
        </a:p>
      </dsp:txBody>
      <dsp:txXfrm>
        <a:off x="1486394" y="549"/>
        <a:ext cx="8114805" cy="1286921"/>
      </dsp:txXfrm>
    </dsp:sp>
    <dsp:sp modelId="{68ED9249-A5C6-4DE2-9A6B-AC03D21AB6AC}">
      <dsp:nvSpPr>
        <dsp:cNvPr id="0" name=""/>
        <dsp:cNvSpPr/>
      </dsp:nvSpPr>
      <dsp:spPr>
        <a:xfrm>
          <a:off x="0" y="1609201"/>
          <a:ext cx="9601200" cy="12869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132FE2-3D38-445E-918A-876B0E2F1F1F}">
      <dsp:nvSpPr>
        <dsp:cNvPr id="0" name=""/>
        <dsp:cNvSpPr/>
      </dsp:nvSpPr>
      <dsp:spPr>
        <a:xfrm>
          <a:off x="389293" y="1898759"/>
          <a:ext cx="707806" cy="7078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6B6C40-6C88-4515-9257-BC1F322696E3}">
      <dsp:nvSpPr>
        <dsp:cNvPr id="0" name=""/>
        <dsp:cNvSpPr/>
      </dsp:nvSpPr>
      <dsp:spPr>
        <a:xfrm>
          <a:off x="1486394" y="1609201"/>
          <a:ext cx="8114805" cy="1286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199" tIns="136199" rIns="136199" bIns="136199" numCol="1" spcCol="1270" anchor="ctr" anchorCtr="0">
          <a:noAutofit/>
        </a:bodyPr>
        <a:lstStyle/>
        <a:p>
          <a:pPr marL="0" lvl="0" indent="0" algn="l" defTabSz="844550">
            <a:lnSpc>
              <a:spcPct val="100000"/>
            </a:lnSpc>
            <a:spcBef>
              <a:spcPct val="0"/>
            </a:spcBef>
            <a:spcAft>
              <a:spcPct val="35000"/>
            </a:spcAft>
            <a:buNone/>
          </a:pPr>
          <a:r>
            <a:rPr lang="en-GB" sz="1900" kern="1200" dirty="0"/>
            <a:t>Offers two different methods of data transmission: routing and flooding</a:t>
          </a:r>
          <a:endParaRPr lang="en-US" sz="1900" kern="1200" dirty="0"/>
        </a:p>
      </dsp:txBody>
      <dsp:txXfrm>
        <a:off x="1486394" y="1609201"/>
        <a:ext cx="8114805" cy="1286921"/>
      </dsp:txXfrm>
    </dsp:sp>
    <dsp:sp modelId="{C4CFE75F-0BFA-4228-A157-ABB7C0524DB3}">
      <dsp:nvSpPr>
        <dsp:cNvPr id="0" name=""/>
        <dsp:cNvSpPr/>
      </dsp:nvSpPr>
      <dsp:spPr>
        <a:xfrm>
          <a:off x="0" y="3217853"/>
          <a:ext cx="9601200" cy="128692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6B9F85-494F-4838-91E8-A1BCE87AC377}">
      <dsp:nvSpPr>
        <dsp:cNvPr id="0" name=""/>
        <dsp:cNvSpPr/>
      </dsp:nvSpPr>
      <dsp:spPr>
        <a:xfrm>
          <a:off x="389293" y="3507410"/>
          <a:ext cx="707806" cy="707806"/>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34336F-D149-41BE-9C2E-46BA6A90DFB5}">
      <dsp:nvSpPr>
        <dsp:cNvPr id="0" name=""/>
        <dsp:cNvSpPr/>
      </dsp:nvSpPr>
      <dsp:spPr>
        <a:xfrm>
          <a:off x="1486394" y="3217853"/>
          <a:ext cx="8114805" cy="1286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199" tIns="136199" rIns="136199" bIns="136199" numCol="1" spcCol="1270" anchor="ctr" anchorCtr="0">
          <a:noAutofit/>
        </a:bodyPr>
        <a:lstStyle/>
        <a:p>
          <a:pPr marL="0" lvl="0" indent="0" algn="l" defTabSz="844550">
            <a:lnSpc>
              <a:spcPct val="100000"/>
            </a:lnSpc>
            <a:spcBef>
              <a:spcPct val="0"/>
            </a:spcBef>
            <a:spcAft>
              <a:spcPct val="35000"/>
            </a:spcAft>
            <a:buNone/>
          </a:pPr>
          <a:r>
            <a:rPr lang="en-GB" sz="1900" kern="1200" dirty="0"/>
            <a:t>When data is routed, the nodes use logic to determine the shortest distance from the source to destination, and when data is flooded, the information is sent to all nodes within the network without the need for routing logic.</a:t>
          </a:r>
          <a:endParaRPr lang="en-US" sz="1900" kern="1200" dirty="0"/>
        </a:p>
      </dsp:txBody>
      <dsp:txXfrm>
        <a:off x="1486394" y="3217853"/>
        <a:ext cx="8114805" cy="128692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8E2B7-311C-44F0-A915-46082201CCED}">
      <dsp:nvSpPr>
        <dsp:cNvPr id="0" name=""/>
        <dsp:cNvSpPr/>
      </dsp:nvSpPr>
      <dsp:spPr>
        <a:xfrm>
          <a:off x="0" y="732115"/>
          <a:ext cx="9601200" cy="135159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6CB02D-837F-4D0D-B638-F8CBB353DD94}">
      <dsp:nvSpPr>
        <dsp:cNvPr id="0" name=""/>
        <dsp:cNvSpPr/>
      </dsp:nvSpPr>
      <dsp:spPr>
        <a:xfrm>
          <a:off x="408858" y="1036224"/>
          <a:ext cx="743378" cy="7433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88638C-DC13-429A-ABE7-EC006AB7E66C}">
      <dsp:nvSpPr>
        <dsp:cNvPr id="0" name=""/>
        <dsp:cNvSpPr/>
      </dsp:nvSpPr>
      <dsp:spPr>
        <a:xfrm>
          <a:off x="1561095" y="732115"/>
          <a:ext cx="8040104" cy="135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044" tIns="143044" rIns="143044" bIns="143044" numCol="1" spcCol="1270" anchor="ctr" anchorCtr="0">
          <a:noAutofit/>
        </a:bodyPr>
        <a:lstStyle/>
        <a:p>
          <a:pPr marL="0" lvl="0" indent="0" algn="l" defTabSz="1066800">
            <a:lnSpc>
              <a:spcPct val="100000"/>
            </a:lnSpc>
            <a:spcBef>
              <a:spcPct val="0"/>
            </a:spcBef>
            <a:spcAft>
              <a:spcPct val="35000"/>
            </a:spcAft>
            <a:buNone/>
          </a:pPr>
          <a:r>
            <a:rPr lang="en-GB" sz="2400" kern="1200" dirty="0"/>
            <a:t>Combine two or more different topology structures</a:t>
          </a:r>
          <a:endParaRPr lang="en-US" sz="2400" kern="1200" dirty="0"/>
        </a:p>
      </dsp:txBody>
      <dsp:txXfrm>
        <a:off x="1561095" y="732115"/>
        <a:ext cx="8040104" cy="1351597"/>
      </dsp:txXfrm>
    </dsp:sp>
    <dsp:sp modelId="{68ED9249-A5C6-4DE2-9A6B-AC03D21AB6AC}">
      <dsp:nvSpPr>
        <dsp:cNvPr id="0" name=""/>
        <dsp:cNvSpPr/>
      </dsp:nvSpPr>
      <dsp:spPr>
        <a:xfrm>
          <a:off x="0" y="2421612"/>
          <a:ext cx="9601200" cy="135159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132FE2-3D38-445E-918A-876B0E2F1F1F}">
      <dsp:nvSpPr>
        <dsp:cNvPr id="0" name=""/>
        <dsp:cNvSpPr/>
      </dsp:nvSpPr>
      <dsp:spPr>
        <a:xfrm>
          <a:off x="408858" y="2725721"/>
          <a:ext cx="743378" cy="7433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6B6C40-6C88-4515-9257-BC1F322696E3}">
      <dsp:nvSpPr>
        <dsp:cNvPr id="0" name=""/>
        <dsp:cNvSpPr/>
      </dsp:nvSpPr>
      <dsp:spPr>
        <a:xfrm>
          <a:off x="1561095" y="2421612"/>
          <a:ext cx="8040104" cy="1351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044" tIns="143044" rIns="143044" bIns="143044" numCol="1" spcCol="1270" anchor="ctr" anchorCtr="0">
          <a:noAutofit/>
        </a:bodyPr>
        <a:lstStyle/>
        <a:p>
          <a:pPr marL="0" lvl="0" indent="0" algn="l" defTabSz="1066800">
            <a:lnSpc>
              <a:spcPct val="100000"/>
            </a:lnSpc>
            <a:spcBef>
              <a:spcPct val="0"/>
            </a:spcBef>
            <a:spcAft>
              <a:spcPct val="35000"/>
            </a:spcAft>
            <a:buNone/>
          </a:pPr>
          <a:r>
            <a:rPr lang="en-GB" sz="2400" kern="1200" dirty="0"/>
            <a:t>Most commonly found in larger companies where individual departments have personalized network topologies adapted to suit their needs and network usage.</a:t>
          </a:r>
          <a:endParaRPr lang="en-US" sz="2400" kern="1200" dirty="0"/>
        </a:p>
      </dsp:txBody>
      <dsp:txXfrm>
        <a:off x="1561095" y="2421612"/>
        <a:ext cx="8040104" cy="135159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693B5-9EDA-43A6-BA62-35E1ABDF99A1}">
      <dsp:nvSpPr>
        <dsp:cNvPr id="0" name=""/>
        <dsp:cNvSpPr/>
      </dsp:nvSpPr>
      <dsp:spPr>
        <a:xfrm>
          <a:off x="0" y="0"/>
          <a:ext cx="9601200" cy="0"/>
        </a:xfrm>
        <a:prstGeom prst="lin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5A5694-6367-453E-9194-1DB0D822F169}">
      <dsp:nvSpPr>
        <dsp:cNvPr id="0" name=""/>
        <dsp:cNvSpPr/>
      </dsp:nvSpPr>
      <dsp:spPr>
        <a:xfrm>
          <a:off x="0" y="0"/>
          <a:ext cx="9601200" cy="1126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The Public Switched Telephone Network (PSTN), also known as Plain Old Telephone Service (POTS), is the wired phone system over which landline telephone calls are made. </a:t>
          </a:r>
        </a:p>
      </dsp:txBody>
      <dsp:txXfrm>
        <a:off x="0" y="0"/>
        <a:ext cx="9601200" cy="1126331"/>
      </dsp:txXfrm>
    </dsp:sp>
    <dsp:sp modelId="{EE76FB56-7852-4573-8CD8-EF1F8DAE26AC}">
      <dsp:nvSpPr>
        <dsp:cNvPr id="0" name=""/>
        <dsp:cNvSpPr/>
      </dsp:nvSpPr>
      <dsp:spPr>
        <a:xfrm>
          <a:off x="0" y="1126331"/>
          <a:ext cx="9601200" cy="0"/>
        </a:xfrm>
        <a:prstGeom prst="lin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F45E21-EBE4-41D5-B996-F47EC76C9461}">
      <dsp:nvSpPr>
        <dsp:cNvPr id="0" name=""/>
        <dsp:cNvSpPr/>
      </dsp:nvSpPr>
      <dsp:spPr>
        <a:xfrm>
          <a:off x="0" y="1126331"/>
          <a:ext cx="9601200" cy="1126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The PSTN relies on circuit switching. </a:t>
          </a:r>
        </a:p>
      </dsp:txBody>
      <dsp:txXfrm>
        <a:off x="0" y="1126331"/>
        <a:ext cx="9601200" cy="1126331"/>
      </dsp:txXfrm>
    </dsp:sp>
    <dsp:sp modelId="{5DF28B91-1632-4BF2-B729-4F7B236C0F37}">
      <dsp:nvSpPr>
        <dsp:cNvPr id="0" name=""/>
        <dsp:cNvSpPr/>
      </dsp:nvSpPr>
      <dsp:spPr>
        <a:xfrm>
          <a:off x="0" y="2252662"/>
          <a:ext cx="9601200" cy="0"/>
        </a:xfrm>
        <a:prstGeom prst="lin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9F8609-AD64-4AEF-B842-A821106DE44F}">
      <dsp:nvSpPr>
        <dsp:cNvPr id="0" name=""/>
        <dsp:cNvSpPr/>
      </dsp:nvSpPr>
      <dsp:spPr>
        <a:xfrm>
          <a:off x="0" y="2252662"/>
          <a:ext cx="9601200" cy="1126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To connect one phone to another, the phone call is routed through numerous switches operating on a local, regional, national or international level. </a:t>
          </a:r>
        </a:p>
      </dsp:txBody>
      <dsp:txXfrm>
        <a:off x="0" y="2252662"/>
        <a:ext cx="9601200" cy="1126331"/>
      </dsp:txXfrm>
    </dsp:sp>
    <dsp:sp modelId="{B93689E2-F826-475D-959B-2EF0914AC2C0}">
      <dsp:nvSpPr>
        <dsp:cNvPr id="0" name=""/>
        <dsp:cNvSpPr/>
      </dsp:nvSpPr>
      <dsp:spPr>
        <a:xfrm>
          <a:off x="0" y="3378993"/>
          <a:ext cx="9601200" cy="0"/>
        </a:xfrm>
        <a:prstGeom prst="line">
          <a:avLst/>
        </a:prstGeom>
        <a:solidFill>
          <a:schemeClr val="accent1">
            <a:hueOff val="0"/>
            <a:satOff val="0"/>
            <a:lumOff val="0"/>
            <a:alphaOff val="0"/>
          </a:schemeClr>
        </a:solidFill>
        <a:ln w="34925" cap="flat" cmpd="sng" algn="in">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1593A31-FB17-4F88-8E20-F27ED2E6CBEA}">
      <dsp:nvSpPr>
        <dsp:cNvPr id="0" name=""/>
        <dsp:cNvSpPr/>
      </dsp:nvSpPr>
      <dsp:spPr>
        <a:xfrm>
          <a:off x="0" y="3378993"/>
          <a:ext cx="9601200" cy="1126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The connection established between the two phones is called a circuit.</a:t>
          </a:r>
        </a:p>
      </dsp:txBody>
      <dsp:txXfrm>
        <a:off x="0" y="3378993"/>
        <a:ext cx="9601200" cy="112633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759477-2A36-42A5-B132-7567CD893369}" type="datetimeFigureOut">
              <a:rPr lang="en-GB" smtClean="0"/>
              <a:t>07/05/2020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C5BD5E-FE86-41E3-9B38-16CD5A67414D}" type="slidenum">
              <a:rPr lang="en-GB" smtClean="0"/>
              <a:t>‹#›</a:t>
            </a:fld>
            <a:endParaRPr lang="en-GB"/>
          </a:p>
        </p:txBody>
      </p:sp>
    </p:spTree>
    <p:extLst>
      <p:ext uri="{BB962C8B-B14F-4D97-AF65-F5344CB8AC3E}">
        <p14:creationId xmlns:p14="http://schemas.microsoft.com/office/powerpoint/2010/main" val="2815257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1"/>
          <p:cNvSpPr>
            <a:spLocks noGrp="1" noChangeArrowheads="1"/>
          </p:cNvSpPr>
          <p:nvPr>
            <p:ph type="sldNum" sz="quarter" idx="5"/>
          </p:nvPr>
        </p:nvSpPr>
        <p:spPr>
          <a:noFill/>
        </p:spPr>
        <p:txBody>
          <a:bodyPr/>
          <a:lstStyle>
            <a:lvl1pPr defTabSz="881063">
              <a:defRPr sz="2400">
                <a:solidFill>
                  <a:schemeClr val="tx1"/>
                </a:solidFill>
                <a:latin typeface="Arial" panose="020B0604020202020204" pitchFamily="34" charset="0"/>
              </a:defRPr>
            </a:lvl1pPr>
            <a:lvl2pPr marL="742950" indent="-285750" defTabSz="881063">
              <a:defRPr sz="2400">
                <a:solidFill>
                  <a:schemeClr val="tx1"/>
                </a:solidFill>
                <a:latin typeface="Arial" panose="020B0604020202020204" pitchFamily="34" charset="0"/>
              </a:defRPr>
            </a:lvl2pPr>
            <a:lvl3pPr marL="1143000" indent="-228600" defTabSz="881063">
              <a:defRPr sz="2400">
                <a:solidFill>
                  <a:schemeClr val="tx1"/>
                </a:solidFill>
                <a:latin typeface="Arial" panose="020B0604020202020204" pitchFamily="34" charset="0"/>
              </a:defRPr>
            </a:lvl3pPr>
            <a:lvl4pPr marL="1600200" indent="-228600" defTabSz="881063">
              <a:defRPr sz="2400">
                <a:solidFill>
                  <a:schemeClr val="tx1"/>
                </a:solidFill>
                <a:latin typeface="Arial" panose="020B0604020202020204" pitchFamily="34" charset="0"/>
              </a:defRPr>
            </a:lvl4pPr>
            <a:lvl5pPr marL="2057400" indent="-228600" defTabSz="881063">
              <a:defRPr sz="2400">
                <a:solidFill>
                  <a:schemeClr val="tx1"/>
                </a:solidFill>
                <a:latin typeface="Arial" panose="020B0604020202020204" pitchFamily="34" charset="0"/>
              </a:defRPr>
            </a:lvl5pPr>
            <a:lvl6pPr marL="25146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6pPr>
            <a:lvl7pPr marL="29718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7pPr>
            <a:lvl8pPr marL="34290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8pPr>
            <a:lvl9pPr marL="38862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9pPr>
          </a:lstStyle>
          <a:p>
            <a:fld id="{73D8FBC0-954F-4210-8909-BAC5457C5AFC}" type="slidenum">
              <a:rPr lang="en-US" altLang="en-US" sz="800"/>
              <a:pPr/>
              <a:t>29</a:t>
            </a:fld>
            <a:endParaRPr lang="en-US" altLang="en-US" sz="8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268820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1"/>
          <p:cNvSpPr>
            <a:spLocks noGrp="1" noChangeArrowheads="1"/>
          </p:cNvSpPr>
          <p:nvPr>
            <p:ph type="sldNum" sz="quarter" idx="5"/>
          </p:nvPr>
        </p:nvSpPr>
        <p:spPr>
          <a:noFill/>
        </p:spPr>
        <p:txBody>
          <a:bodyPr/>
          <a:lstStyle>
            <a:lvl1pPr defTabSz="881063">
              <a:defRPr sz="2400">
                <a:solidFill>
                  <a:schemeClr val="tx1"/>
                </a:solidFill>
                <a:latin typeface="Arial" panose="020B0604020202020204" pitchFamily="34" charset="0"/>
              </a:defRPr>
            </a:lvl1pPr>
            <a:lvl2pPr marL="742950" indent="-285750" defTabSz="881063">
              <a:defRPr sz="2400">
                <a:solidFill>
                  <a:schemeClr val="tx1"/>
                </a:solidFill>
                <a:latin typeface="Arial" panose="020B0604020202020204" pitchFamily="34" charset="0"/>
              </a:defRPr>
            </a:lvl2pPr>
            <a:lvl3pPr marL="1143000" indent="-228600" defTabSz="881063">
              <a:defRPr sz="2400">
                <a:solidFill>
                  <a:schemeClr val="tx1"/>
                </a:solidFill>
                <a:latin typeface="Arial" panose="020B0604020202020204" pitchFamily="34" charset="0"/>
              </a:defRPr>
            </a:lvl3pPr>
            <a:lvl4pPr marL="1600200" indent="-228600" defTabSz="881063">
              <a:defRPr sz="2400">
                <a:solidFill>
                  <a:schemeClr val="tx1"/>
                </a:solidFill>
                <a:latin typeface="Arial" panose="020B0604020202020204" pitchFamily="34" charset="0"/>
              </a:defRPr>
            </a:lvl4pPr>
            <a:lvl5pPr marL="2057400" indent="-228600" defTabSz="881063">
              <a:defRPr sz="2400">
                <a:solidFill>
                  <a:schemeClr val="tx1"/>
                </a:solidFill>
                <a:latin typeface="Arial" panose="020B0604020202020204" pitchFamily="34" charset="0"/>
              </a:defRPr>
            </a:lvl5pPr>
            <a:lvl6pPr marL="25146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6pPr>
            <a:lvl7pPr marL="29718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7pPr>
            <a:lvl8pPr marL="34290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8pPr>
            <a:lvl9pPr marL="38862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9pPr>
          </a:lstStyle>
          <a:p>
            <a:fld id="{C870969E-2DB2-458F-ACC1-A8D590C49E10}" type="slidenum">
              <a:rPr lang="en-US" altLang="en-US" sz="800"/>
              <a:pPr/>
              <a:t>39</a:t>
            </a:fld>
            <a:endParaRPr lang="en-US" altLang="en-US" sz="80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897913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1"/>
          <p:cNvSpPr>
            <a:spLocks noGrp="1" noChangeArrowheads="1"/>
          </p:cNvSpPr>
          <p:nvPr>
            <p:ph type="sldNum" sz="quarter" idx="5"/>
          </p:nvPr>
        </p:nvSpPr>
        <p:spPr>
          <a:noFill/>
        </p:spPr>
        <p:txBody>
          <a:bodyPr/>
          <a:lstStyle>
            <a:lvl1pPr defTabSz="881063">
              <a:defRPr sz="2400">
                <a:solidFill>
                  <a:schemeClr val="tx1"/>
                </a:solidFill>
                <a:latin typeface="Arial" panose="020B0604020202020204" pitchFamily="34" charset="0"/>
              </a:defRPr>
            </a:lvl1pPr>
            <a:lvl2pPr marL="742950" indent="-285750" defTabSz="881063">
              <a:defRPr sz="2400">
                <a:solidFill>
                  <a:schemeClr val="tx1"/>
                </a:solidFill>
                <a:latin typeface="Arial" panose="020B0604020202020204" pitchFamily="34" charset="0"/>
              </a:defRPr>
            </a:lvl2pPr>
            <a:lvl3pPr marL="1143000" indent="-228600" defTabSz="881063">
              <a:defRPr sz="2400">
                <a:solidFill>
                  <a:schemeClr val="tx1"/>
                </a:solidFill>
                <a:latin typeface="Arial" panose="020B0604020202020204" pitchFamily="34" charset="0"/>
              </a:defRPr>
            </a:lvl3pPr>
            <a:lvl4pPr marL="1600200" indent="-228600" defTabSz="881063">
              <a:defRPr sz="2400">
                <a:solidFill>
                  <a:schemeClr val="tx1"/>
                </a:solidFill>
                <a:latin typeface="Arial" panose="020B0604020202020204" pitchFamily="34" charset="0"/>
              </a:defRPr>
            </a:lvl4pPr>
            <a:lvl5pPr marL="2057400" indent="-228600" defTabSz="881063">
              <a:defRPr sz="2400">
                <a:solidFill>
                  <a:schemeClr val="tx1"/>
                </a:solidFill>
                <a:latin typeface="Arial" panose="020B0604020202020204" pitchFamily="34" charset="0"/>
              </a:defRPr>
            </a:lvl5pPr>
            <a:lvl6pPr marL="25146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6pPr>
            <a:lvl7pPr marL="29718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7pPr>
            <a:lvl8pPr marL="34290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8pPr>
            <a:lvl9pPr marL="38862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9pPr>
          </a:lstStyle>
          <a:p>
            <a:fld id="{2819D519-D2A8-4D05-A082-6702CE1C733E}" type="slidenum">
              <a:rPr lang="en-US" altLang="en-US" sz="800"/>
              <a:pPr/>
              <a:t>40</a:t>
            </a:fld>
            <a:endParaRPr lang="en-US" altLang="en-US" sz="80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904794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1"/>
          <p:cNvSpPr>
            <a:spLocks noGrp="1" noChangeArrowheads="1"/>
          </p:cNvSpPr>
          <p:nvPr>
            <p:ph type="sldNum" sz="quarter" idx="5"/>
          </p:nvPr>
        </p:nvSpPr>
        <p:spPr>
          <a:noFill/>
        </p:spPr>
        <p:txBody>
          <a:bodyPr/>
          <a:lstStyle>
            <a:lvl1pPr defTabSz="881063">
              <a:defRPr sz="2400">
                <a:solidFill>
                  <a:schemeClr val="tx1"/>
                </a:solidFill>
                <a:latin typeface="Arial" panose="020B0604020202020204" pitchFamily="34" charset="0"/>
              </a:defRPr>
            </a:lvl1pPr>
            <a:lvl2pPr marL="742950" indent="-285750" defTabSz="881063">
              <a:defRPr sz="2400">
                <a:solidFill>
                  <a:schemeClr val="tx1"/>
                </a:solidFill>
                <a:latin typeface="Arial" panose="020B0604020202020204" pitchFamily="34" charset="0"/>
              </a:defRPr>
            </a:lvl2pPr>
            <a:lvl3pPr marL="1143000" indent="-228600" defTabSz="881063">
              <a:defRPr sz="2400">
                <a:solidFill>
                  <a:schemeClr val="tx1"/>
                </a:solidFill>
                <a:latin typeface="Arial" panose="020B0604020202020204" pitchFamily="34" charset="0"/>
              </a:defRPr>
            </a:lvl3pPr>
            <a:lvl4pPr marL="1600200" indent="-228600" defTabSz="881063">
              <a:defRPr sz="2400">
                <a:solidFill>
                  <a:schemeClr val="tx1"/>
                </a:solidFill>
                <a:latin typeface="Arial" panose="020B0604020202020204" pitchFamily="34" charset="0"/>
              </a:defRPr>
            </a:lvl4pPr>
            <a:lvl5pPr marL="2057400" indent="-228600" defTabSz="881063">
              <a:defRPr sz="2400">
                <a:solidFill>
                  <a:schemeClr val="tx1"/>
                </a:solidFill>
                <a:latin typeface="Arial" panose="020B0604020202020204" pitchFamily="34" charset="0"/>
              </a:defRPr>
            </a:lvl5pPr>
            <a:lvl6pPr marL="25146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6pPr>
            <a:lvl7pPr marL="29718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7pPr>
            <a:lvl8pPr marL="34290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8pPr>
            <a:lvl9pPr marL="38862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9pPr>
          </a:lstStyle>
          <a:p>
            <a:fld id="{A1EEE101-D865-423A-B8C8-7BC7733A4F8C}" type="slidenum">
              <a:rPr lang="en-US" altLang="en-US" sz="800"/>
              <a:pPr/>
              <a:t>41</a:t>
            </a:fld>
            <a:endParaRPr lang="en-US" altLang="en-US" sz="8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591339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1"/>
          <p:cNvSpPr>
            <a:spLocks noGrp="1" noChangeArrowheads="1"/>
          </p:cNvSpPr>
          <p:nvPr>
            <p:ph type="sldNum" sz="quarter" idx="5"/>
          </p:nvPr>
        </p:nvSpPr>
        <p:spPr>
          <a:noFill/>
        </p:spPr>
        <p:txBody>
          <a:bodyPr/>
          <a:lstStyle>
            <a:lvl1pPr defTabSz="881063">
              <a:defRPr sz="2400">
                <a:solidFill>
                  <a:schemeClr val="tx1"/>
                </a:solidFill>
                <a:latin typeface="Arial" panose="020B0604020202020204" pitchFamily="34" charset="0"/>
              </a:defRPr>
            </a:lvl1pPr>
            <a:lvl2pPr marL="742950" indent="-285750" defTabSz="881063">
              <a:defRPr sz="2400">
                <a:solidFill>
                  <a:schemeClr val="tx1"/>
                </a:solidFill>
                <a:latin typeface="Arial" panose="020B0604020202020204" pitchFamily="34" charset="0"/>
              </a:defRPr>
            </a:lvl2pPr>
            <a:lvl3pPr marL="1143000" indent="-228600" defTabSz="881063">
              <a:defRPr sz="2400">
                <a:solidFill>
                  <a:schemeClr val="tx1"/>
                </a:solidFill>
                <a:latin typeface="Arial" panose="020B0604020202020204" pitchFamily="34" charset="0"/>
              </a:defRPr>
            </a:lvl3pPr>
            <a:lvl4pPr marL="1600200" indent="-228600" defTabSz="881063">
              <a:defRPr sz="2400">
                <a:solidFill>
                  <a:schemeClr val="tx1"/>
                </a:solidFill>
                <a:latin typeface="Arial" panose="020B0604020202020204" pitchFamily="34" charset="0"/>
              </a:defRPr>
            </a:lvl4pPr>
            <a:lvl5pPr marL="2057400" indent="-228600" defTabSz="881063">
              <a:defRPr sz="2400">
                <a:solidFill>
                  <a:schemeClr val="tx1"/>
                </a:solidFill>
                <a:latin typeface="Arial" panose="020B0604020202020204" pitchFamily="34" charset="0"/>
              </a:defRPr>
            </a:lvl5pPr>
            <a:lvl6pPr marL="25146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6pPr>
            <a:lvl7pPr marL="29718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7pPr>
            <a:lvl8pPr marL="34290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8pPr>
            <a:lvl9pPr marL="38862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9pPr>
          </a:lstStyle>
          <a:p>
            <a:fld id="{8F974CB5-8502-4CA2-9AC5-D22840D32DC4}" type="slidenum">
              <a:rPr lang="en-US" altLang="en-US" sz="800"/>
              <a:pPr/>
              <a:t>42</a:t>
            </a:fld>
            <a:endParaRPr lang="en-US" altLang="en-US" sz="80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331321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1"/>
          <p:cNvSpPr>
            <a:spLocks noGrp="1" noChangeArrowheads="1"/>
          </p:cNvSpPr>
          <p:nvPr>
            <p:ph type="sldNum" sz="quarter" idx="5"/>
          </p:nvPr>
        </p:nvSpPr>
        <p:spPr>
          <a:noFill/>
        </p:spPr>
        <p:txBody>
          <a:bodyPr/>
          <a:lstStyle>
            <a:lvl1pPr defTabSz="881063">
              <a:defRPr sz="2400">
                <a:solidFill>
                  <a:schemeClr val="tx1"/>
                </a:solidFill>
                <a:latin typeface="Arial" panose="020B0604020202020204" pitchFamily="34" charset="0"/>
              </a:defRPr>
            </a:lvl1pPr>
            <a:lvl2pPr marL="742950" indent="-285750" defTabSz="881063">
              <a:defRPr sz="2400">
                <a:solidFill>
                  <a:schemeClr val="tx1"/>
                </a:solidFill>
                <a:latin typeface="Arial" panose="020B0604020202020204" pitchFamily="34" charset="0"/>
              </a:defRPr>
            </a:lvl2pPr>
            <a:lvl3pPr marL="1143000" indent="-228600" defTabSz="881063">
              <a:defRPr sz="2400">
                <a:solidFill>
                  <a:schemeClr val="tx1"/>
                </a:solidFill>
                <a:latin typeface="Arial" panose="020B0604020202020204" pitchFamily="34" charset="0"/>
              </a:defRPr>
            </a:lvl3pPr>
            <a:lvl4pPr marL="1600200" indent="-228600" defTabSz="881063">
              <a:defRPr sz="2400">
                <a:solidFill>
                  <a:schemeClr val="tx1"/>
                </a:solidFill>
                <a:latin typeface="Arial" panose="020B0604020202020204" pitchFamily="34" charset="0"/>
              </a:defRPr>
            </a:lvl4pPr>
            <a:lvl5pPr marL="2057400" indent="-228600" defTabSz="881063">
              <a:defRPr sz="2400">
                <a:solidFill>
                  <a:schemeClr val="tx1"/>
                </a:solidFill>
                <a:latin typeface="Arial" panose="020B0604020202020204" pitchFamily="34" charset="0"/>
              </a:defRPr>
            </a:lvl5pPr>
            <a:lvl6pPr marL="25146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6pPr>
            <a:lvl7pPr marL="29718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7pPr>
            <a:lvl8pPr marL="34290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8pPr>
            <a:lvl9pPr marL="38862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9pPr>
          </a:lstStyle>
          <a:p>
            <a:fld id="{CB8E9FA6-1608-4E1E-B291-03CA9CC92D13}" type="slidenum">
              <a:rPr lang="en-US" altLang="en-US" sz="800"/>
              <a:pPr/>
              <a:t>43</a:t>
            </a:fld>
            <a:endParaRPr lang="en-US" altLang="en-US" sz="80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778354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1"/>
          <p:cNvSpPr>
            <a:spLocks noGrp="1" noChangeArrowheads="1"/>
          </p:cNvSpPr>
          <p:nvPr>
            <p:ph type="sldNum" sz="quarter" idx="5"/>
          </p:nvPr>
        </p:nvSpPr>
        <p:spPr>
          <a:noFill/>
        </p:spPr>
        <p:txBody>
          <a:bodyPr/>
          <a:lstStyle>
            <a:lvl1pPr defTabSz="881063">
              <a:defRPr sz="2400">
                <a:solidFill>
                  <a:schemeClr val="tx1"/>
                </a:solidFill>
                <a:latin typeface="Arial" panose="020B0604020202020204" pitchFamily="34" charset="0"/>
              </a:defRPr>
            </a:lvl1pPr>
            <a:lvl2pPr marL="742950" indent="-285750" defTabSz="881063">
              <a:defRPr sz="2400">
                <a:solidFill>
                  <a:schemeClr val="tx1"/>
                </a:solidFill>
                <a:latin typeface="Arial" panose="020B0604020202020204" pitchFamily="34" charset="0"/>
              </a:defRPr>
            </a:lvl2pPr>
            <a:lvl3pPr marL="1143000" indent="-228600" defTabSz="881063">
              <a:defRPr sz="2400">
                <a:solidFill>
                  <a:schemeClr val="tx1"/>
                </a:solidFill>
                <a:latin typeface="Arial" panose="020B0604020202020204" pitchFamily="34" charset="0"/>
              </a:defRPr>
            </a:lvl3pPr>
            <a:lvl4pPr marL="1600200" indent="-228600" defTabSz="881063">
              <a:defRPr sz="2400">
                <a:solidFill>
                  <a:schemeClr val="tx1"/>
                </a:solidFill>
                <a:latin typeface="Arial" panose="020B0604020202020204" pitchFamily="34" charset="0"/>
              </a:defRPr>
            </a:lvl4pPr>
            <a:lvl5pPr marL="2057400" indent="-228600" defTabSz="881063">
              <a:defRPr sz="2400">
                <a:solidFill>
                  <a:schemeClr val="tx1"/>
                </a:solidFill>
                <a:latin typeface="Arial" panose="020B0604020202020204" pitchFamily="34" charset="0"/>
              </a:defRPr>
            </a:lvl5pPr>
            <a:lvl6pPr marL="25146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6pPr>
            <a:lvl7pPr marL="29718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7pPr>
            <a:lvl8pPr marL="34290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8pPr>
            <a:lvl9pPr marL="38862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9pPr>
          </a:lstStyle>
          <a:p>
            <a:fld id="{D82792C2-FF6C-496A-B838-4D3539AE38F3}" type="slidenum">
              <a:rPr lang="en-US" altLang="en-US" sz="800"/>
              <a:pPr/>
              <a:t>44</a:t>
            </a:fld>
            <a:endParaRPr lang="en-US" altLang="en-US" sz="80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537793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1"/>
          <p:cNvSpPr>
            <a:spLocks noGrp="1" noChangeArrowheads="1"/>
          </p:cNvSpPr>
          <p:nvPr>
            <p:ph type="sldNum" sz="quarter" idx="5"/>
          </p:nvPr>
        </p:nvSpPr>
        <p:spPr>
          <a:noFill/>
        </p:spPr>
        <p:txBody>
          <a:bodyPr/>
          <a:lstStyle>
            <a:lvl1pPr defTabSz="881063">
              <a:defRPr sz="2400">
                <a:solidFill>
                  <a:schemeClr val="tx1"/>
                </a:solidFill>
                <a:latin typeface="Arial" panose="020B0604020202020204" pitchFamily="34" charset="0"/>
              </a:defRPr>
            </a:lvl1pPr>
            <a:lvl2pPr marL="742950" indent="-285750" defTabSz="881063">
              <a:defRPr sz="2400">
                <a:solidFill>
                  <a:schemeClr val="tx1"/>
                </a:solidFill>
                <a:latin typeface="Arial" panose="020B0604020202020204" pitchFamily="34" charset="0"/>
              </a:defRPr>
            </a:lvl2pPr>
            <a:lvl3pPr marL="1143000" indent="-228600" defTabSz="881063">
              <a:defRPr sz="2400">
                <a:solidFill>
                  <a:schemeClr val="tx1"/>
                </a:solidFill>
                <a:latin typeface="Arial" panose="020B0604020202020204" pitchFamily="34" charset="0"/>
              </a:defRPr>
            </a:lvl3pPr>
            <a:lvl4pPr marL="1600200" indent="-228600" defTabSz="881063">
              <a:defRPr sz="2400">
                <a:solidFill>
                  <a:schemeClr val="tx1"/>
                </a:solidFill>
                <a:latin typeface="Arial" panose="020B0604020202020204" pitchFamily="34" charset="0"/>
              </a:defRPr>
            </a:lvl4pPr>
            <a:lvl5pPr marL="2057400" indent="-228600" defTabSz="881063">
              <a:defRPr sz="2400">
                <a:solidFill>
                  <a:schemeClr val="tx1"/>
                </a:solidFill>
                <a:latin typeface="Arial" panose="020B0604020202020204" pitchFamily="34" charset="0"/>
              </a:defRPr>
            </a:lvl5pPr>
            <a:lvl6pPr marL="25146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6pPr>
            <a:lvl7pPr marL="29718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7pPr>
            <a:lvl8pPr marL="34290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8pPr>
            <a:lvl9pPr marL="38862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9pPr>
          </a:lstStyle>
          <a:p>
            <a:fld id="{9271CE26-E835-44A1-9850-1183C0BA99BA}" type="slidenum">
              <a:rPr lang="en-US" altLang="en-US" sz="800"/>
              <a:pPr/>
              <a:t>46</a:t>
            </a:fld>
            <a:endParaRPr lang="en-US" altLang="en-US" sz="80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859446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1"/>
          <p:cNvSpPr>
            <a:spLocks noGrp="1" noChangeArrowheads="1"/>
          </p:cNvSpPr>
          <p:nvPr>
            <p:ph type="sldNum" sz="quarter" idx="5"/>
          </p:nvPr>
        </p:nvSpPr>
        <p:spPr>
          <a:noFill/>
        </p:spPr>
        <p:txBody>
          <a:bodyPr/>
          <a:lstStyle>
            <a:lvl1pPr defTabSz="881063">
              <a:defRPr sz="2400">
                <a:solidFill>
                  <a:schemeClr val="tx1"/>
                </a:solidFill>
                <a:latin typeface="Arial" panose="020B0604020202020204" pitchFamily="34" charset="0"/>
              </a:defRPr>
            </a:lvl1pPr>
            <a:lvl2pPr marL="742950" indent="-285750" defTabSz="881063">
              <a:defRPr sz="2400">
                <a:solidFill>
                  <a:schemeClr val="tx1"/>
                </a:solidFill>
                <a:latin typeface="Arial" panose="020B0604020202020204" pitchFamily="34" charset="0"/>
              </a:defRPr>
            </a:lvl2pPr>
            <a:lvl3pPr marL="1143000" indent="-228600" defTabSz="881063">
              <a:defRPr sz="2400">
                <a:solidFill>
                  <a:schemeClr val="tx1"/>
                </a:solidFill>
                <a:latin typeface="Arial" panose="020B0604020202020204" pitchFamily="34" charset="0"/>
              </a:defRPr>
            </a:lvl3pPr>
            <a:lvl4pPr marL="1600200" indent="-228600" defTabSz="881063">
              <a:defRPr sz="2400">
                <a:solidFill>
                  <a:schemeClr val="tx1"/>
                </a:solidFill>
                <a:latin typeface="Arial" panose="020B0604020202020204" pitchFamily="34" charset="0"/>
              </a:defRPr>
            </a:lvl4pPr>
            <a:lvl5pPr marL="2057400" indent="-228600" defTabSz="881063">
              <a:defRPr sz="2400">
                <a:solidFill>
                  <a:schemeClr val="tx1"/>
                </a:solidFill>
                <a:latin typeface="Arial" panose="020B0604020202020204" pitchFamily="34" charset="0"/>
              </a:defRPr>
            </a:lvl5pPr>
            <a:lvl6pPr marL="25146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6pPr>
            <a:lvl7pPr marL="29718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7pPr>
            <a:lvl8pPr marL="34290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8pPr>
            <a:lvl9pPr marL="38862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9pPr>
          </a:lstStyle>
          <a:p>
            <a:fld id="{78DCE5A0-FD1D-493D-9348-7A5FE2A446E5}" type="slidenum">
              <a:rPr lang="en-US" altLang="en-US" sz="800"/>
              <a:pPr/>
              <a:t>30</a:t>
            </a:fld>
            <a:endParaRPr lang="en-US" altLang="en-US" sz="8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302401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1"/>
          <p:cNvSpPr>
            <a:spLocks noGrp="1" noChangeArrowheads="1"/>
          </p:cNvSpPr>
          <p:nvPr>
            <p:ph type="sldNum" sz="quarter" idx="5"/>
          </p:nvPr>
        </p:nvSpPr>
        <p:spPr>
          <a:noFill/>
        </p:spPr>
        <p:txBody>
          <a:bodyPr/>
          <a:lstStyle>
            <a:lvl1pPr defTabSz="881063">
              <a:defRPr sz="2400">
                <a:solidFill>
                  <a:schemeClr val="tx1"/>
                </a:solidFill>
                <a:latin typeface="Arial" panose="020B0604020202020204" pitchFamily="34" charset="0"/>
              </a:defRPr>
            </a:lvl1pPr>
            <a:lvl2pPr marL="742950" indent="-285750" defTabSz="881063">
              <a:defRPr sz="2400">
                <a:solidFill>
                  <a:schemeClr val="tx1"/>
                </a:solidFill>
                <a:latin typeface="Arial" panose="020B0604020202020204" pitchFamily="34" charset="0"/>
              </a:defRPr>
            </a:lvl2pPr>
            <a:lvl3pPr marL="1143000" indent="-228600" defTabSz="881063">
              <a:defRPr sz="2400">
                <a:solidFill>
                  <a:schemeClr val="tx1"/>
                </a:solidFill>
                <a:latin typeface="Arial" panose="020B0604020202020204" pitchFamily="34" charset="0"/>
              </a:defRPr>
            </a:lvl3pPr>
            <a:lvl4pPr marL="1600200" indent="-228600" defTabSz="881063">
              <a:defRPr sz="2400">
                <a:solidFill>
                  <a:schemeClr val="tx1"/>
                </a:solidFill>
                <a:latin typeface="Arial" panose="020B0604020202020204" pitchFamily="34" charset="0"/>
              </a:defRPr>
            </a:lvl4pPr>
            <a:lvl5pPr marL="2057400" indent="-228600" defTabSz="881063">
              <a:defRPr sz="2400">
                <a:solidFill>
                  <a:schemeClr val="tx1"/>
                </a:solidFill>
                <a:latin typeface="Arial" panose="020B0604020202020204" pitchFamily="34" charset="0"/>
              </a:defRPr>
            </a:lvl5pPr>
            <a:lvl6pPr marL="25146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6pPr>
            <a:lvl7pPr marL="29718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7pPr>
            <a:lvl8pPr marL="34290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8pPr>
            <a:lvl9pPr marL="38862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9pPr>
          </a:lstStyle>
          <a:p>
            <a:fld id="{E0105234-C371-4886-8E2B-856038B1F804}" type="slidenum">
              <a:rPr lang="en-US" altLang="en-US" sz="800"/>
              <a:pPr/>
              <a:t>31</a:t>
            </a:fld>
            <a:endParaRPr lang="en-US" altLang="en-US" sz="8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649126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1"/>
          <p:cNvSpPr>
            <a:spLocks noGrp="1" noChangeArrowheads="1"/>
          </p:cNvSpPr>
          <p:nvPr>
            <p:ph type="sldNum" sz="quarter" idx="5"/>
          </p:nvPr>
        </p:nvSpPr>
        <p:spPr>
          <a:noFill/>
        </p:spPr>
        <p:txBody>
          <a:bodyPr/>
          <a:lstStyle>
            <a:lvl1pPr defTabSz="881063">
              <a:defRPr sz="2400">
                <a:solidFill>
                  <a:schemeClr val="tx1"/>
                </a:solidFill>
                <a:latin typeface="Arial" panose="020B0604020202020204" pitchFamily="34" charset="0"/>
              </a:defRPr>
            </a:lvl1pPr>
            <a:lvl2pPr marL="742950" indent="-285750" defTabSz="881063">
              <a:defRPr sz="2400">
                <a:solidFill>
                  <a:schemeClr val="tx1"/>
                </a:solidFill>
                <a:latin typeface="Arial" panose="020B0604020202020204" pitchFamily="34" charset="0"/>
              </a:defRPr>
            </a:lvl2pPr>
            <a:lvl3pPr marL="1143000" indent="-228600" defTabSz="881063">
              <a:defRPr sz="2400">
                <a:solidFill>
                  <a:schemeClr val="tx1"/>
                </a:solidFill>
                <a:latin typeface="Arial" panose="020B0604020202020204" pitchFamily="34" charset="0"/>
              </a:defRPr>
            </a:lvl3pPr>
            <a:lvl4pPr marL="1600200" indent="-228600" defTabSz="881063">
              <a:defRPr sz="2400">
                <a:solidFill>
                  <a:schemeClr val="tx1"/>
                </a:solidFill>
                <a:latin typeface="Arial" panose="020B0604020202020204" pitchFamily="34" charset="0"/>
              </a:defRPr>
            </a:lvl4pPr>
            <a:lvl5pPr marL="2057400" indent="-228600" defTabSz="881063">
              <a:defRPr sz="2400">
                <a:solidFill>
                  <a:schemeClr val="tx1"/>
                </a:solidFill>
                <a:latin typeface="Arial" panose="020B0604020202020204" pitchFamily="34" charset="0"/>
              </a:defRPr>
            </a:lvl5pPr>
            <a:lvl6pPr marL="25146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6pPr>
            <a:lvl7pPr marL="29718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7pPr>
            <a:lvl8pPr marL="34290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8pPr>
            <a:lvl9pPr marL="38862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9pPr>
          </a:lstStyle>
          <a:p>
            <a:fld id="{379A9608-7732-4366-8705-7CEB9B7B1137}" type="slidenum">
              <a:rPr lang="en-US" altLang="en-US" sz="800"/>
              <a:pPr/>
              <a:t>33</a:t>
            </a:fld>
            <a:endParaRPr lang="en-US" altLang="en-US" sz="80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628105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1"/>
          <p:cNvSpPr>
            <a:spLocks noGrp="1" noChangeArrowheads="1"/>
          </p:cNvSpPr>
          <p:nvPr>
            <p:ph type="sldNum" sz="quarter" idx="5"/>
          </p:nvPr>
        </p:nvSpPr>
        <p:spPr>
          <a:noFill/>
        </p:spPr>
        <p:txBody>
          <a:bodyPr/>
          <a:lstStyle>
            <a:lvl1pPr defTabSz="881063">
              <a:defRPr sz="2400">
                <a:solidFill>
                  <a:schemeClr val="tx1"/>
                </a:solidFill>
                <a:latin typeface="Arial" panose="020B0604020202020204" pitchFamily="34" charset="0"/>
              </a:defRPr>
            </a:lvl1pPr>
            <a:lvl2pPr marL="742950" indent="-285750" defTabSz="881063">
              <a:defRPr sz="2400">
                <a:solidFill>
                  <a:schemeClr val="tx1"/>
                </a:solidFill>
                <a:latin typeface="Arial" panose="020B0604020202020204" pitchFamily="34" charset="0"/>
              </a:defRPr>
            </a:lvl2pPr>
            <a:lvl3pPr marL="1143000" indent="-228600" defTabSz="881063">
              <a:defRPr sz="2400">
                <a:solidFill>
                  <a:schemeClr val="tx1"/>
                </a:solidFill>
                <a:latin typeface="Arial" panose="020B0604020202020204" pitchFamily="34" charset="0"/>
              </a:defRPr>
            </a:lvl3pPr>
            <a:lvl4pPr marL="1600200" indent="-228600" defTabSz="881063">
              <a:defRPr sz="2400">
                <a:solidFill>
                  <a:schemeClr val="tx1"/>
                </a:solidFill>
                <a:latin typeface="Arial" panose="020B0604020202020204" pitchFamily="34" charset="0"/>
              </a:defRPr>
            </a:lvl4pPr>
            <a:lvl5pPr marL="2057400" indent="-228600" defTabSz="881063">
              <a:defRPr sz="2400">
                <a:solidFill>
                  <a:schemeClr val="tx1"/>
                </a:solidFill>
                <a:latin typeface="Arial" panose="020B0604020202020204" pitchFamily="34" charset="0"/>
              </a:defRPr>
            </a:lvl5pPr>
            <a:lvl6pPr marL="25146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6pPr>
            <a:lvl7pPr marL="29718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7pPr>
            <a:lvl8pPr marL="34290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8pPr>
            <a:lvl9pPr marL="38862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9pPr>
          </a:lstStyle>
          <a:p>
            <a:fld id="{6918CB2E-82B2-4D33-97A4-A53203B59D4E}" type="slidenum">
              <a:rPr lang="en-US" altLang="en-US" sz="800"/>
              <a:pPr/>
              <a:t>34</a:t>
            </a:fld>
            <a:endParaRPr lang="en-US" altLang="en-US" sz="80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645682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1"/>
          <p:cNvSpPr>
            <a:spLocks noGrp="1" noChangeArrowheads="1"/>
          </p:cNvSpPr>
          <p:nvPr>
            <p:ph type="sldNum" sz="quarter" idx="5"/>
          </p:nvPr>
        </p:nvSpPr>
        <p:spPr>
          <a:noFill/>
        </p:spPr>
        <p:txBody>
          <a:bodyPr/>
          <a:lstStyle>
            <a:lvl1pPr defTabSz="881063">
              <a:defRPr sz="2400">
                <a:solidFill>
                  <a:schemeClr val="tx1"/>
                </a:solidFill>
                <a:latin typeface="Arial" panose="020B0604020202020204" pitchFamily="34" charset="0"/>
              </a:defRPr>
            </a:lvl1pPr>
            <a:lvl2pPr marL="742950" indent="-285750" defTabSz="881063">
              <a:defRPr sz="2400">
                <a:solidFill>
                  <a:schemeClr val="tx1"/>
                </a:solidFill>
                <a:latin typeface="Arial" panose="020B0604020202020204" pitchFamily="34" charset="0"/>
              </a:defRPr>
            </a:lvl2pPr>
            <a:lvl3pPr marL="1143000" indent="-228600" defTabSz="881063">
              <a:defRPr sz="2400">
                <a:solidFill>
                  <a:schemeClr val="tx1"/>
                </a:solidFill>
                <a:latin typeface="Arial" panose="020B0604020202020204" pitchFamily="34" charset="0"/>
              </a:defRPr>
            </a:lvl3pPr>
            <a:lvl4pPr marL="1600200" indent="-228600" defTabSz="881063">
              <a:defRPr sz="2400">
                <a:solidFill>
                  <a:schemeClr val="tx1"/>
                </a:solidFill>
                <a:latin typeface="Arial" panose="020B0604020202020204" pitchFamily="34" charset="0"/>
              </a:defRPr>
            </a:lvl4pPr>
            <a:lvl5pPr marL="2057400" indent="-228600" defTabSz="881063">
              <a:defRPr sz="2400">
                <a:solidFill>
                  <a:schemeClr val="tx1"/>
                </a:solidFill>
                <a:latin typeface="Arial" panose="020B0604020202020204" pitchFamily="34" charset="0"/>
              </a:defRPr>
            </a:lvl5pPr>
            <a:lvl6pPr marL="25146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6pPr>
            <a:lvl7pPr marL="29718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7pPr>
            <a:lvl8pPr marL="34290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8pPr>
            <a:lvl9pPr marL="38862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9pPr>
          </a:lstStyle>
          <a:p>
            <a:fld id="{FDD9C4DD-D1C8-4A80-A4F1-6E72C05BEC6D}" type="slidenum">
              <a:rPr lang="en-US" altLang="en-US" sz="800"/>
              <a:pPr/>
              <a:t>35</a:t>
            </a:fld>
            <a:endParaRPr lang="en-US" altLang="en-US" sz="80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085111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1"/>
          <p:cNvSpPr>
            <a:spLocks noGrp="1" noChangeArrowheads="1"/>
          </p:cNvSpPr>
          <p:nvPr>
            <p:ph type="sldNum" sz="quarter" idx="5"/>
          </p:nvPr>
        </p:nvSpPr>
        <p:spPr>
          <a:noFill/>
        </p:spPr>
        <p:txBody>
          <a:bodyPr/>
          <a:lstStyle>
            <a:lvl1pPr defTabSz="881063">
              <a:defRPr sz="2400">
                <a:solidFill>
                  <a:schemeClr val="tx1"/>
                </a:solidFill>
                <a:latin typeface="Arial" panose="020B0604020202020204" pitchFamily="34" charset="0"/>
              </a:defRPr>
            </a:lvl1pPr>
            <a:lvl2pPr marL="742950" indent="-285750" defTabSz="881063">
              <a:defRPr sz="2400">
                <a:solidFill>
                  <a:schemeClr val="tx1"/>
                </a:solidFill>
                <a:latin typeface="Arial" panose="020B0604020202020204" pitchFamily="34" charset="0"/>
              </a:defRPr>
            </a:lvl2pPr>
            <a:lvl3pPr marL="1143000" indent="-228600" defTabSz="881063">
              <a:defRPr sz="2400">
                <a:solidFill>
                  <a:schemeClr val="tx1"/>
                </a:solidFill>
                <a:latin typeface="Arial" panose="020B0604020202020204" pitchFamily="34" charset="0"/>
              </a:defRPr>
            </a:lvl3pPr>
            <a:lvl4pPr marL="1600200" indent="-228600" defTabSz="881063">
              <a:defRPr sz="2400">
                <a:solidFill>
                  <a:schemeClr val="tx1"/>
                </a:solidFill>
                <a:latin typeface="Arial" panose="020B0604020202020204" pitchFamily="34" charset="0"/>
              </a:defRPr>
            </a:lvl4pPr>
            <a:lvl5pPr marL="2057400" indent="-228600" defTabSz="881063">
              <a:defRPr sz="2400">
                <a:solidFill>
                  <a:schemeClr val="tx1"/>
                </a:solidFill>
                <a:latin typeface="Arial" panose="020B0604020202020204" pitchFamily="34" charset="0"/>
              </a:defRPr>
            </a:lvl5pPr>
            <a:lvl6pPr marL="25146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6pPr>
            <a:lvl7pPr marL="29718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7pPr>
            <a:lvl8pPr marL="34290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8pPr>
            <a:lvl9pPr marL="38862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9pPr>
          </a:lstStyle>
          <a:p>
            <a:fld id="{4716B83A-13F9-4C10-B48B-351190ADD3B7}" type="slidenum">
              <a:rPr lang="en-US" altLang="en-US" sz="800"/>
              <a:pPr/>
              <a:t>36</a:t>
            </a:fld>
            <a:endParaRPr lang="en-US" altLang="en-US" sz="8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937326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1"/>
          <p:cNvSpPr>
            <a:spLocks noGrp="1" noChangeArrowheads="1"/>
          </p:cNvSpPr>
          <p:nvPr>
            <p:ph type="sldNum" sz="quarter" idx="5"/>
          </p:nvPr>
        </p:nvSpPr>
        <p:spPr>
          <a:noFill/>
        </p:spPr>
        <p:txBody>
          <a:bodyPr/>
          <a:lstStyle>
            <a:lvl1pPr defTabSz="881063">
              <a:defRPr sz="2400">
                <a:solidFill>
                  <a:schemeClr val="tx1"/>
                </a:solidFill>
                <a:latin typeface="Arial" panose="020B0604020202020204" pitchFamily="34" charset="0"/>
              </a:defRPr>
            </a:lvl1pPr>
            <a:lvl2pPr marL="742950" indent="-285750" defTabSz="881063">
              <a:defRPr sz="2400">
                <a:solidFill>
                  <a:schemeClr val="tx1"/>
                </a:solidFill>
                <a:latin typeface="Arial" panose="020B0604020202020204" pitchFamily="34" charset="0"/>
              </a:defRPr>
            </a:lvl2pPr>
            <a:lvl3pPr marL="1143000" indent="-228600" defTabSz="881063">
              <a:defRPr sz="2400">
                <a:solidFill>
                  <a:schemeClr val="tx1"/>
                </a:solidFill>
                <a:latin typeface="Arial" panose="020B0604020202020204" pitchFamily="34" charset="0"/>
              </a:defRPr>
            </a:lvl3pPr>
            <a:lvl4pPr marL="1600200" indent="-228600" defTabSz="881063">
              <a:defRPr sz="2400">
                <a:solidFill>
                  <a:schemeClr val="tx1"/>
                </a:solidFill>
                <a:latin typeface="Arial" panose="020B0604020202020204" pitchFamily="34" charset="0"/>
              </a:defRPr>
            </a:lvl4pPr>
            <a:lvl5pPr marL="2057400" indent="-228600" defTabSz="881063">
              <a:defRPr sz="2400">
                <a:solidFill>
                  <a:schemeClr val="tx1"/>
                </a:solidFill>
                <a:latin typeface="Arial" panose="020B0604020202020204" pitchFamily="34" charset="0"/>
              </a:defRPr>
            </a:lvl5pPr>
            <a:lvl6pPr marL="25146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6pPr>
            <a:lvl7pPr marL="29718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7pPr>
            <a:lvl8pPr marL="34290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8pPr>
            <a:lvl9pPr marL="38862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9pPr>
          </a:lstStyle>
          <a:p>
            <a:fld id="{9F04D490-5B36-4A01-8A7C-DDB9ADA5E556}" type="slidenum">
              <a:rPr lang="en-US" altLang="en-US" sz="800"/>
              <a:pPr/>
              <a:t>37</a:t>
            </a:fld>
            <a:endParaRPr lang="en-US" altLang="en-US" sz="8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193836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1"/>
          <p:cNvSpPr>
            <a:spLocks noGrp="1" noChangeArrowheads="1"/>
          </p:cNvSpPr>
          <p:nvPr>
            <p:ph type="sldNum" sz="quarter" idx="5"/>
          </p:nvPr>
        </p:nvSpPr>
        <p:spPr>
          <a:noFill/>
        </p:spPr>
        <p:txBody>
          <a:bodyPr/>
          <a:lstStyle>
            <a:lvl1pPr defTabSz="881063">
              <a:defRPr sz="2400">
                <a:solidFill>
                  <a:schemeClr val="tx1"/>
                </a:solidFill>
                <a:latin typeface="Arial" panose="020B0604020202020204" pitchFamily="34" charset="0"/>
              </a:defRPr>
            </a:lvl1pPr>
            <a:lvl2pPr marL="742950" indent="-285750" defTabSz="881063">
              <a:defRPr sz="2400">
                <a:solidFill>
                  <a:schemeClr val="tx1"/>
                </a:solidFill>
                <a:latin typeface="Arial" panose="020B0604020202020204" pitchFamily="34" charset="0"/>
              </a:defRPr>
            </a:lvl2pPr>
            <a:lvl3pPr marL="1143000" indent="-228600" defTabSz="881063">
              <a:defRPr sz="2400">
                <a:solidFill>
                  <a:schemeClr val="tx1"/>
                </a:solidFill>
                <a:latin typeface="Arial" panose="020B0604020202020204" pitchFamily="34" charset="0"/>
              </a:defRPr>
            </a:lvl3pPr>
            <a:lvl4pPr marL="1600200" indent="-228600" defTabSz="881063">
              <a:defRPr sz="2400">
                <a:solidFill>
                  <a:schemeClr val="tx1"/>
                </a:solidFill>
                <a:latin typeface="Arial" panose="020B0604020202020204" pitchFamily="34" charset="0"/>
              </a:defRPr>
            </a:lvl4pPr>
            <a:lvl5pPr marL="2057400" indent="-228600" defTabSz="881063">
              <a:defRPr sz="2400">
                <a:solidFill>
                  <a:schemeClr val="tx1"/>
                </a:solidFill>
                <a:latin typeface="Arial" panose="020B0604020202020204" pitchFamily="34" charset="0"/>
              </a:defRPr>
            </a:lvl5pPr>
            <a:lvl6pPr marL="25146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6pPr>
            <a:lvl7pPr marL="29718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7pPr>
            <a:lvl8pPr marL="34290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8pPr>
            <a:lvl9pPr marL="3886200" indent="-228600" algn="ctr" defTabSz="881063" eaLnBrk="0" fontAlgn="base" hangingPunct="0">
              <a:lnSpc>
                <a:spcPct val="90000"/>
              </a:lnSpc>
              <a:spcBef>
                <a:spcPct val="0"/>
              </a:spcBef>
              <a:spcAft>
                <a:spcPct val="0"/>
              </a:spcAft>
              <a:defRPr sz="2400">
                <a:solidFill>
                  <a:schemeClr val="tx1"/>
                </a:solidFill>
                <a:latin typeface="Arial" panose="020B0604020202020204" pitchFamily="34" charset="0"/>
              </a:defRPr>
            </a:lvl9pPr>
          </a:lstStyle>
          <a:p>
            <a:fld id="{B03890CF-17A1-40A4-A223-7BAB8985B05E}" type="slidenum">
              <a:rPr lang="en-US" altLang="en-US" sz="800"/>
              <a:pPr/>
              <a:t>38</a:t>
            </a:fld>
            <a:endParaRPr lang="en-US" altLang="en-US" sz="80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2921644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FFFF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CDD532B6-E0C3-41DF-A9FE-DD2F218A64A7}" type="datetimeFigureOut">
              <a:rPr lang="en-GB" smtClean="0"/>
              <a:t>07/05/2020</a:t>
            </a:fld>
            <a:endParaRPr lang="en-GB"/>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28A008FF-5F6A-4939-A156-6677257B6810}" type="slidenum">
              <a:rPr lang="en-GB" smtClean="0"/>
              <a:t>‹#›</a:t>
            </a:fld>
            <a:endParaRPr lang="en-GB"/>
          </a:p>
        </p:txBody>
      </p:sp>
      <p:pic>
        <p:nvPicPr>
          <p:cNvPr id="9" name="Picture 8">
            <a:extLst>
              <a:ext uri="{FF2B5EF4-FFF2-40B4-BE49-F238E27FC236}">
                <a16:creationId xmlns:a16="http://schemas.microsoft.com/office/drawing/2014/main" id="{DFCA55A5-189F-4D17-98DB-43A68BFD001E}"/>
              </a:ext>
            </a:extLst>
          </p:cNvPr>
          <p:cNvPicPr>
            <a:picLocks noChangeAspect="1"/>
          </p:cNvPicPr>
          <p:nvPr/>
        </p:nvPicPr>
        <p:blipFill>
          <a:blip r:embed="rId2"/>
          <a:stretch>
            <a:fillRect/>
          </a:stretch>
        </p:blipFill>
        <p:spPr>
          <a:xfrm>
            <a:off x="8458200" y="0"/>
            <a:ext cx="3733800" cy="1290828"/>
          </a:xfrm>
          <a:prstGeom prst="rect">
            <a:avLst/>
          </a:prstGeom>
        </p:spPr>
      </p:pic>
      <p:sp>
        <p:nvSpPr>
          <p:cNvPr id="15" name="Rectangle 14" title="Side bar">
            <a:extLst>
              <a:ext uri="{FF2B5EF4-FFF2-40B4-BE49-F238E27FC236}">
                <a16:creationId xmlns:a16="http://schemas.microsoft.com/office/drawing/2014/main" id="{0F3BB8C0-B260-4699-9FAF-A15FE994B919}"/>
              </a:ext>
            </a:extLst>
          </p:cNvPr>
          <p:cNvSpPr/>
          <p:nvPr/>
        </p:nvSpPr>
        <p:spPr>
          <a:xfrm rot="5400000">
            <a:off x="6043297" y="42003"/>
            <a:ext cx="93405" cy="12204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4306827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1743075"/>
            <a:ext cx="9601200" cy="4429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D532B6-E0C3-41DF-A9FE-DD2F218A64A7}" type="datetimeFigureOut">
              <a:rPr lang="en-GB" smtClean="0"/>
              <a:t>07/05/2020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A008FF-5F6A-4939-A156-6677257B6810}" type="slidenum">
              <a:rPr lang="en-GB" smtClean="0"/>
              <a:t>‹#›</a:t>
            </a:fld>
            <a:endParaRPr lang="en-GB"/>
          </a:p>
        </p:txBody>
      </p:sp>
      <p:pic>
        <p:nvPicPr>
          <p:cNvPr id="7" name="Picture 6">
            <a:extLst>
              <a:ext uri="{FF2B5EF4-FFF2-40B4-BE49-F238E27FC236}">
                <a16:creationId xmlns:a16="http://schemas.microsoft.com/office/drawing/2014/main" id="{13B9F95E-96A7-45D8-84D7-E1C6EE5BD055}"/>
              </a:ext>
            </a:extLst>
          </p:cNvPr>
          <p:cNvPicPr>
            <a:picLocks noChangeAspect="1"/>
          </p:cNvPicPr>
          <p:nvPr/>
        </p:nvPicPr>
        <p:blipFill>
          <a:blip r:embed="rId2"/>
          <a:stretch>
            <a:fillRect/>
          </a:stretch>
        </p:blipFill>
        <p:spPr>
          <a:xfrm>
            <a:off x="9953624" y="1"/>
            <a:ext cx="2238375" cy="773838"/>
          </a:xfrm>
          <a:prstGeom prst="rect">
            <a:avLst/>
          </a:prstGeom>
        </p:spPr>
      </p:pic>
    </p:spTree>
    <p:extLst>
      <p:ext uri="{BB962C8B-B14F-4D97-AF65-F5344CB8AC3E}">
        <p14:creationId xmlns:p14="http://schemas.microsoft.com/office/powerpoint/2010/main" val="3270906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59566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5"/>
            <a:ext cx="8179641" cy="55956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D532B6-E0C3-41DF-A9FE-DD2F218A64A7}" type="datetimeFigureOut">
              <a:rPr lang="en-GB" smtClean="0"/>
              <a:t>07/05/2020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A008FF-5F6A-4939-A156-6677257B6810}" type="slidenum">
              <a:rPr lang="en-GB" smtClean="0"/>
              <a:t>‹#›</a:t>
            </a:fld>
            <a:endParaRPr lang="en-GB"/>
          </a:p>
        </p:txBody>
      </p:sp>
      <p:pic>
        <p:nvPicPr>
          <p:cNvPr id="7" name="Picture 6">
            <a:extLst>
              <a:ext uri="{FF2B5EF4-FFF2-40B4-BE49-F238E27FC236}">
                <a16:creationId xmlns:a16="http://schemas.microsoft.com/office/drawing/2014/main" id="{26939EBD-1F13-434B-85B1-CD0AF66B937E}"/>
              </a:ext>
            </a:extLst>
          </p:cNvPr>
          <p:cNvPicPr>
            <a:picLocks noChangeAspect="1"/>
          </p:cNvPicPr>
          <p:nvPr/>
        </p:nvPicPr>
        <p:blipFill>
          <a:blip r:embed="rId2"/>
          <a:stretch>
            <a:fillRect/>
          </a:stretch>
        </p:blipFill>
        <p:spPr>
          <a:xfrm>
            <a:off x="9953624" y="1"/>
            <a:ext cx="2238375" cy="773838"/>
          </a:xfrm>
          <a:prstGeom prst="rect">
            <a:avLst/>
          </a:prstGeom>
        </p:spPr>
      </p:pic>
    </p:spTree>
    <p:extLst>
      <p:ext uri="{BB962C8B-B14F-4D97-AF65-F5344CB8AC3E}">
        <p14:creationId xmlns:p14="http://schemas.microsoft.com/office/powerpoint/2010/main" val="338084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D532B6-E0C3-41DF-A9FE-DD2F218A64A7}" type="datetimeFigureOut">
              <a:rPr lang="en-GB" smtClean="0"/>
              <a:t>07/05/2020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8A008FF-5F6A-4939-A156-6677257B6810}" type="slidenum">
              <a:rPr lang="en-GB" smtClean="0"/>
              <a:t>‹#›</a:t>
            </a:fld>
            <a:endParaRPr lang="en-GB"/>
          </a:p>
        </p:txBody>
      </p:sp>
      <p:pic>
        <p:nvPicPr>
          <p:cNvPr id="7" name="Picture 6">
            <a:extLst>
              <a:ext uri="{FF2B5EF4-FFF2-40B4-BE49-F238E27FC236}">
                <a16:creationId xmlns:a16="http://schemas.microsoft.com/office/drawing/2014/main" id="{3D53E66B-DE71-4BA6-8F76-D19C7C654CB0}"/>
              </a:ext>
            </a:extLst>
          </p:cNvPr>
          <p:cNvPicPr>
            <a:picLocks noChangeAspect="1"/>
          </p:cNvPicPr>
          <p:nvPr/>
        </p:nvPicPr>
        <p:blipFill>
          <a:blip r:embed="rId2"/>
          <a:stretch>
            <a:fillRect/>
          </a:stretch>
        </p:blipFill>
        <p:spPr>
          <a:xfrm>
            <a:off x="9953624" y="1"/>
            <a:ext cx="2238375" cy="773838"/>
          </a:xfrm>
          <a:prstGeom prst="rect">
            <a:avLst/>
          </a:prstGeom>
        </p:spPr>
      </p:pic>
    </p:spTree>
    <p:extLst>
      <p:ext uri="{BB962C8B-B14F-4D97-AF65-F5344CB8AC3E}">
        <p14:creationId xmlns:p14="http://schemas.microsoft.com/office/powerpoint/2010/main" val="3076977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CDD532B6-E0C3-41DF-A9FE-DD2F218A64A7}" type="datetimeFigureOut">
              <a:rPr lang="en-GB" smtClean="0"/>
              <a:t>07/05/2020</a:t>
            </a:fld>
            <a:endParaRPr lang="en-GB"/>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28A008FF-5F6A-4939-A156-6677257B6810}" type="slidenum">
              <a:rPr lang="en-GB" smtClean="0"/>
              <a:t>‹#›</a:t>
            </a:fld>
            <a:endParaRPr lang="en-GB"/>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70015959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599" y="1743075"/>
            <a:ext cx="4638675" cy="4429125"/>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728" y="1743075"/>
            <a:ext cx="4791461" cy="4429125"/>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D532B6-E0C3-41DF-A9FE-DD2F218A64A7}" type="datetimeFigureOut">
              <a:rPr lang="en-GB" smtClean="0"/>
              <a:t>07/05/2020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8A008FF-5F6A-4939-A156-6677257B6810}" type="slidenum">
              <a:rPr lang="en-GB" smtClean="0"/>
              <a:t>‹#›</a:t>
            </a:fld>
            <a:endParaRPr lang="en-GB"/>
          </a:p>
        </p:txBody>
      </p:sp>
      <p:pic>
        <p:nvPicPr>
          <p:cNvPr id="8" name="Picture 7">
            <a:extLst>
              <a:ext uri="{FF2B5EF4-FFF2-40B4-BE49-F238E27FC236}">
                <a16:creationId xmlns:a16="http://schemas.microsoft.com/office/drawing/2014/main" id="{CE7903F4-F51E-4DC4-B6CD-75A9F3B3BC9D}"/>
              </a:ext>
            </a:extLst>
          </p:cNvPr>
          <p:cNvPicPr>
            <a:picLocks noChangeAspect="1"/>
          </p:cNvPicPr>
          <p:nvPr/>
        </p:nvPicPr>
        <p:blipFill>
          <a:blip r:embed="rId2"/>
          <a:stretch>
            <a:fillRect/>
          </a:stretch>
        </p:blipFill>
        <p:spPr>
          <a:xfrm>
            <a:off x="9953624" y="1"/>
            <a:ext cx="2238375" cy="773838"/>
          </a:xfrm>
          <a:prstGeom prst="rect">
            <a:avLst/>
          </a:prstGeom>
        </p:spPr>
      </p:pic>
    </p:spTree>
    <p:extLst>
      <p:ext uri="{BB962C8B-B14F-4D97-AF65-F5344CB8AC3E}">
        <p14:creationId xmlns:p14="http://schemas.microsoft.com/office/powerpoint/2010/main" val="256096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069078"/>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599" y="1783585"/>
            <a:ext cx="4629151"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2636204"/>
            <a:ext cx="4629150" cy="3535995"/>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1250" y="1783585"/>
            <a:ext cx="477774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250" y="2636205"/>
            <a:ext cx="4777748" cy="3535994"/>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D532B6-E0C3-41DF-A9FE-DD2F218A64A7}" type="datetimeFigureOut">
              <a:rPr lang="en-GB" smtClean="0"/>
              <a:t>07/05/2020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8A008FF-5F6A-4939-A156-6677257B6810}" type="slidenum">
              <a:rPr lang="en-GB" smtClean="0"/>
              <a:t>‹#›</a:t>
            </a:fld>
            <a:endParaRPr lang="en-GB"/>
          </a:p>
        </p:txBody>
      </p:sp>
      <p:pic>
        <p:nvPicPr>
          <p:cNvPr id="10" name="Picture 9">
            <a:extLst>
              <a:ext uri="{FF2B5EF4-FFF2-40B4-BE49-F238E27FC236}">
                <a16:creationId xmlns:a16="http://schemas.microsoft.com/office/drawing/2014/main" id="{12649D8E-C51D-4CC6-B45C-62BE5D4E1F6C}"/>
              </a:ext>
            </a:extLst>
          </p:cNvPr>
          <p:cNvPicPr>
            <a:picLocks noChangeAspect="1"/>
          </p:cNvPicPr>
          <p:nvPr/>
        </p:nvPicPr>
        <p:blipFill>
          <a:blip r:embed="rId2"/>
          <a:stretch>
            <a:fillRect/>
          </a:stretch>
        </p:blipFill>
        <p:spPr>
          <a:xfrm>
            <a:off x="9953624" y="1"/>
            <a:ext cx="2238375" cy="773838"/>
          </a:xfrm>
          <a:prstGeom prst="rect">
            <a:avLst/>
          </a:prstGeom>
        </p:spPr>
      </p:pic>
    </p:spTree>
    <p:extLst>
      <p:ext uri="{BB962C8B-B14F-4D97-AF65-F5344CB8AC3E}">
        <p14:creationId xmlns:p14="http://schemas.microsoft.com/office/powerpoint/2010/main" val="3920754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DD532B6-E0C3-41DF-A9FE-DD2F218A64A7}" type="datetimeFigureOut">
              <a:rPr lang="en-GB" smtClean="0"/>
              <a:t>07/05/2020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8A008FF-5F6A-4939-A156-6677257B6810}" type="slidenum">
              <a:rPr lang="en-GB" smtClean="0"/>
              <a:t>‹#›</a:t>
            </a:fld>
            <a:endParaRPr lang="en-GB"/>
          </a:p>
        </p:txBody>
      </p:sp>
      <p:pic>
        <p:nvPicPr>
          <p:cNvPr id="6" name="Picture 5">
            <a:extLst>
              <a:ext uri="{FF2B5EF4-FFF2-40B4-BE49-F238E27FC236}">
                <a16:creationId xmlns:a16="http://schemas.microsoft.com/office/drawing/2014/main" id="{67F73543-53A7-4232-A4BD-E353F24EE0F5}"/>
              </a:ext>
            </a:extLst>
          </p:cNvPr>
          <p:cNvPicPr>
            <a:picLocks noChangeAspect="1"/>
          </p:cNvPicPr>
          <p:nvPr/>
        </p:nvPicPr>
        <p:blipFill>
          <a:blip r:embed="rId2"/>
          <a:stretch>
            <a:fillRect/>
          </a:stretch>
        </p:blipFill>
        <p:spPr>
          <a:xfrm>
            <a:off x="9953624" y="1"/>
            <a:ext cx="2238375" cy="773838"/>
          </a:xfrm>
          <a:prstGeom prst="rect">
            <a:avLst/>
          </a:prstGeom>
        </p:spPr>
      </p:pic>
    </p:spTree>
    <p:extLst>
      <p:ext uri="{BB962C8B-B14F-4D97-AF65-F5344CB8AC3E}">
        <p14:creationId xmlns:p14="http://schemas.microsoft.com/office/powerpoint/2010/main" val="259857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D532B6-E0C3-41DF-A9FE-DD2F218A64A7}" type="datetimeFigureOut">
              <a:rPr lang="en-GB" smtClean="0"/>
              <a:t>07/05/2020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8A008FF-5F6A-4939-A156-6677257B6810}" type="slidenum">
              <a:rPr lang="en-GB" smtClean="0"/>
              <a:t>‹#›</a:t>
            </a:fld>
            <a:endParaRPr lang="en-GB"/>
          </a:p>
        </p:txBody>
      </p:sp>
      <p:pic>
        <p:nvPicPr>
          <p:cNvPr id="5" name="Picture 4">
            <a:extLst>
              <a:ext uri="{FF2B5EF4-FFF2-40B4-BE49-F238E27FC236}">
                <a16:creationId xmlns:a16="http://schemas.microsoft.com/office/drawing/2014/main" id="{2072911B-ACBD-4E64-A8F6-EED2E745C7A7}"/>
              </a:ext>
            </a:extLst>
          </p:cNvPr>
          <p:cNvPicPr>
            <a:picLocks noChangeAspect="1"/>
          </p:cNvPicPr>
          <p:nvPr/>
        </p:nvPicPr>
        <p:blipFill>
          <a:blip r:embed="rId2"/>
          <a:stretch>
            <a:fillRect/>
          </a:stretch>
        </p:blipFill>
        <p:spPr>
          <a:xfrm>
            <a:off x="9953624" y="1"/>
            <a:ext cx="2238375" cy="773838"/>
          </a:xfrm>
          <a:prstGeom prst="rect">
            <a:avLst/>
          </a:prstGeom>
        </p:spPr>
      </p:pic>
    </p:spTree>
    <p:extLst>
      <p:ext uri="{BB962C8B-B14F-4D97-AF65-F5344CB8AC3E}">
        <p14:creationId xmlns:p14="http://schemas.microsoft.com/office/powerpoint/2010/main" val="2355940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553074"/>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3"/>
            <a:ext cx="3855720" cy="3315857"/>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DD532B6-E0C3-41DF-A9FE-DD2F218A64A7}" type="datetimeFigureOut">
              <a:rPr lang="en-GB" smtClean="0"/>
              <a:t>07/05/2020</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28A008FF-5F6A-4939-A156-6677257B6810}" type="slidenum">
              <a:rPr lang="en-GB" smtClean="0"/>
              <a:t>‹#›</a:t>
            </a:fld>
            <a:endParaRPr lang="en-GB"/>
          </a:p>
        </p:txBody>
      </p:sp>
      <p:sp>
        <p:nvSpPr>
          <p:cNvPr id="9" name="Rectangle 8" title="Divider Bar"/>
          <p:cNvSpPr/>
          <p:nvPr/>
        </p:nvSpPr>
        <p:spPr>
          <a:xfrm>
            <a:off x="5303520" y="376"/>
            <a:ext cx="228600" cy="6858000"/>
          </a:xfrm>
          <a:prstGeom prst="rect">
            <a:avLst/>
          </a:prstGeom>
          <a:solidFill>
            <a:srgbClr val="2088BC"/>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A2981472-8680-401D-ABAC-D675E710C9A2}"/>
              </a:ext>
            </a:extLst>
          </p:cNvPr>
          <p:cNvPicPr>
            <a:picLocks noChangeAspect="1"/>
          </p:cNvPicPr>
          <p:nvPr/>
        </p:nvPicPr>
        <p:blipFill>
          <a:blip r:embed="rId2"/>
          <a:stretch>
            <a:fillRect/>
          </a:stretch>
        </p:blipFill>
        <p:spPr>
          <a:xfrm>
            <a:off x="9953624" y="1"/>
            <a:ext cx="2238375" cy="773838"/>
          </a:xfrm>
          <a:prstGeom prst="rect">
            <a:avLst/>
          </a:prstGeom>
        </p:spPr>
      </p:pic>
    </p:spTree>
    <p:extLst>
      <p:ext uri="{BB962C8B-B14F-4D97-AF65-F5344CB8AC3E}">
        <p14:creationId xmlns:p14="http://schemas.microsoft.com/office/powerpoint/2010/main" val="258106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CDD532B6-E0C3-41DF-A9FE-DD2F218A64A7}" type="datetimeFigureOut">
              <a:rPr lang="en-GB" smtClean="0"/>
              <a:t>07/05/2020</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28A008FF-5F6A-4939-A156-6677257B6810}" type="slidenum">
              <a:rPr lang="en-GB" smtClean="0"/>
              <a:t>‹#›</a:t>
            </a:fld>
            <a:endParaRPr lang="en-GB"/>
          </a:p>
        </p:txBody>
      </p:sp>
      <p:sp>
        <p:nvSpPr>
          <p:cNvPr id="9" name="Rectangle 8" title="Divider Bar"/>
          <p:cNvSpPr/>
          <p:nvPr/>
        </p:nvSpPr>
        <p:spPr>
          <a:xfrm>
            <a:off x="5303520" y="376"/>
            <a:ext cx="228600" cy="6858000"/>
          </a:xfrm>
          <a:prstGeom prst="rect">
            <a:avLst/>
          </a:prstGeom>
          <a:solidFill>
            <a:srgbClr val="2088BC"/>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AD3A8FFE-BDD2-44EA-AF4E-7ABF5E70A613}"/>
              </a:ext>
            </a:extLst>
          </p:cNvPr>
          <p:cNvPicPr>
            <a:picLocks noChangeAspect="1"/>
          </p:cNvPicPr>
          <p:nvPr/>
        </p:nvPicPr>
        <p:blipFill>
          <a:blip r:embed="rId2"/>
          <a:stretch>
            <a:fillRect/>
          </a:stretch>
        </p:blipFill>
        <p:spPr>
          <a:xfrm>
            <a:off x="9953624" y="1"/>
            <a:ext cx="2238375" cy="773838"/>
          </a:xfrm>
          <a:prstGeom prst="rect">
            <a:avLst/>
          </a:prstGeom>
        </p:spPr>
      </p:pic>
    </p:spTree>
    <p:extLst>
      <p:ext uri="{BB962C8B-B14F-4D97-AF65-F5344CB8AC3E}">
        <p14:creationId xmlns:p14="http://schemas.microsoft.com/office/powerpoint/2010/main" val="2010548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05727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1743075"/>
            <a:ext cx="9601200" cy="45053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CDD532B6-E0C3-41DF-A9FE-DD2F218A64A7}" type="datetimeFigureOut">
              <a:rPr lang="en-GB" smtClean="0"/>
              <a:t>07/05/2020</a:t>
            </a:fld>
            <a:endParaRPr lang="en-GB"/>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GB"/>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28A008FF-5F6A-4939-A156-6677257B6810}" type="slidenum">
              <a:rPr lang="en-GB" smtClean="0"/>
              <a:t>‹#›</a:t>
            </a:fld>
            <a:endParaRPr lang="en-GB"/>
          </a:p>
        </p:txBody>
      </p:sp>
      <p:sp>
        <p:nvSpPr>
          <p:cNvPr id="9" name="Rectangle 8" title="Side bar"/>
          <p:cNvSpPr/>
          <p:nvPr/>
        </p:nvSpPr>
        <p:spPr>
          <a:xfrm>
            <a:off x="478095" y="376"/>
            <a:ext cx="93405"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a:extLst>
              <a:ext uri="{FF2B5EF4-FFF2-40B4-BE49-F238E27FC236}">
                <a16:creationId xmlns:a16="http://schemas.microsoft.com/office/drawing/2014/main" id="{74DEB3F8-96AE-4C8B-95C4-FDD45CAFE982}"/>
              </a:ext>
            </a:extLst>
          </p:cNvPr>
          <p:cNvPicPr>
            <a:picLocks noChangeAspect="1"/>
          </p:cNvPicPr>
          <p:nvPr/>
        </p:nvPicPr>
        <p:blipFill>
          <a:blip r:embed="rId13"/>
          <a:stretch>
            <a:fillRect/>
          </a:stretch>
        </p:blipFill>
        <p:spPr>
          <a:xfrm>
            <a:off x="9953624" y="1"/>
            <a:ext cx="2238375" cy="773838"/>
          </a:xfrm>
          <a:prstGeom prst="rect">
            <a:avLst/>
          </a:prstGeom>
        </p:spPr>
      </p:pic>
    </p:spTree>
    <p:extLst>
      <p:ext uri="{BB962C8B-B14F-4D97-AF65-F5344CB8AC3E}">
        <p14:creationId xmlns:p14="http://schemas.microsoft.com/office/powerpoint/2010/main" val="566731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hyperlink" Target="https://www.mnemonics.co/computing/seven-layers-of-the-osi-model"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1.wmf"/><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75.png"/><Relationship Id="rId4" Type="http://schemas.openxmlformats.org/officeDocument/2006/relationships/oleObject" Target="../embeddings/oleObject3.bin"/></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hyperlink" Target="https://www.dnsstuff.com/what-is-network-topolog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66E3B-B6C2-4E3C-BE29-217E4D29BEC5}"/>
              </a:ext>
            </a:extLst>
          </p:cNvPr>
          <p:cNvSpPr>
            <a:spLocks noGrp="1"/>
          </p:cNvSpPr>
          <p:nvPr>
            <p:ph type="title"/>
          </p:nvPr>
        </p:nvSpPr>
        <p:spPr>
          <a:xfrm>
            <a:off x="723900" y="685800"/>
            <a:ext cx="3855720" cy="2157884"/>
          </a:xfrm>
        </p:spPr>
        <p:txBody>
          <a:bodyPr anchor="t">
            <a:normAutofit/>
          </a:bodyPr>
          <a:lstStyle/>
          <a:p>
            <a:r>
              <a:rPr lang="en-GB" dirty="0"/>
              <a:t>The Computing Professional</a:t>
            </a:r>
          </a:p>
        </p:txBody>
      </p:sp>
      <p:pic>
        <p:nvPicPr>
          <p:cNvPr id="6" name="Picture 4" descr="A flat screen television&#10;&#10;Description automatically generated">
            <a:extLst>
              <a:ext uri="{FF2B5EF4-FFF2-40B4-BE49-F238E27FC236}">
                <a16:creationId xmlns:a16="http://schemas.microsoft.com/office/drawing/2014/main" id="{E986BD72-D2A5-4E72-8572-67355799DAF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45132"/>
          <a:stretch/>
        </p:blipFill>
        <p:spPr>
          <a:xfrm>
            <a:off x="5532120" y="10"/>
            <a:ext cx="6659880" cy="6857989"/>
          </a:xfrm>
          <a:prstGeom prst="rect">
            <a:avLst/>
          </a:prstGeom>
          <a:noFill/>
        </p:spPr>
      </p:pic>
      <p:sp>
        <p:nvSpPr>
          <p:cNvPr id="3" name="Subtitle 2">
            <a:extLst>
              <a:ext uri="{FF2B5EF4-FFF2-40B4-BE49-F238E27FC236}">
                <a16:creationId xmlns:a16="http://schemas.microsoft.com/office/drawing/2014/main" id="{CD41628F-F7B7-4961-8613-520E2548515E}"/>
              </a:ext>
            </a:extLst>
          </p:cNvPr>
          <p:cNvSpPr>
            <a:spLocks noGrp="1"/>
          </p:cNvSpPr>
          <p:nvPr>
            <p:ph type="body" sz="half" idx="2"/>
          </p:nvPr>
        </p:nvSpPr>
        <p:spPr>
          <a:xfrm>
            <a:off x="723900" y="2855968"/>
            <a:ext cx="3855720" cy="3011432"/>
          </a:xfrm>
        </p:spPr>
        <p:txBody>
          <a:bodyPr>
            <a:normAutofit/>
          </a:bodyPr>
          <a:lstStyle/>
          <a:p>
            <a:r>
              <a:rPr lang="en-GB" i="1" dirty="0">
                <a:solidFill>
                  <a:schemeClr val="accent1">
                    <a:lumMod val="20000"/>
                    <a:lumOff val="80000"/>
                  </a:schemeClr>
                </a:solidFill>
              </a:rPr>
              <a:t>Richard Wilkinson</a:t>
            </a:r>
            <a:r>
              <a:rPr lang="en-GB" sz="1050" i="1" dirty="0">
                <a:solidFill>
                  <a:schemeClr val="accent1">
                    <a:lumMod val="20000"/>
                    <a:lumOff val="80000"/>
                  </a:schemeClr>
                </a:solidFill>
              </a:rPr>
              <a:t>, BA, MSc, PGCE, PGC, SFHEA, MBCS</a:t>
            </a:r>
            <a:endParaRPr lang="en-GB" i="1" dirty="0">
              <a:solidFill>
                <a:schemeClr val="accent1">
                  <a:lumMod val="20000"/>
                  <a:lumOff val="80000"/>
                </a:schemeClr>
              </a:solidFill>
            </a:endParaRPr>
          </a:p>
        </p:txBody>
      </p:sp>
      <p:pic>
        <p:nvPicPr>
          <p:cNvPr id="5" name="Picture 4" descr="A picture containing food, drawing, light&#10;&#10;Description automatically generated">
            <a:extLst>
              <a:ext uri="{FF2B5EF4-FFF2-40B4-BE49-F238E27FC236}">
                <a16:creationId xmlns:a16="http://schemas.microsoft.com/office/drawing/2014/main" id="{E4B4CBE5-E92D-4224-892B-C23046F910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142" y="5254806"/>
            <a:ext cx="4335235" cy="1498753"/>
          </a:xfrm>
          <a:prstGeom prst="rect">
            <a:avLst/>
          </a:prstGeom>
        </p:spPr>
      </p:pic>
    </p:spTree>
    <p:extLst>
      <p:ext uri="{BB962C8B-B14F-4D97-AF65-F5344CB8AC3E}">
        <p14:creationId xmlns:p14="http://schemas.microsoft.com/office/powerpoint/2010/main" val="302110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382C4C-1B63-4228-95F5-D24C42436697}"/>
              </a:ext>
            </a:extLst>
          </p:cNvPr>
          <p:cNvSpPr>
            <a:spLocks noGrp="1"/>
          </p:cNvSpPr>
          <p:nvPr>
            <p:ph type="title"/>
          </p:nvPr>
        </p:nvSpPr>
        <p:spPr>
          <a:xfrm>
            <a:off x="1371600" y="685800"/>
            <a:ext cx="9601200" cy="1057275"/>
          </a:xfrm>
        </p:spPr>
        <p:txBody>
          <a:bodyPr anchor="t">
            <a:normAutofit/>
          </a:bodyPr>
          <a:lstStyle/>
          <a:p>
            <a:r>
              <a:rPr lang="en-GB" dirty="0"/>
              <a:t>What Is Mesh Topology?</a:t>
            </a:r>
          </a:p>
        </p:txBody>
      </p:sp>
      <p:graphicFrame>
        <p:nvGraphicFramePr>
          <p:cNvPr id="6" name="Content Placeholder 3">
            <a:extLst>
              <a:ext uri="{FF2B5EF4-FFF2-40B4-BE49-F238E27FC236}">
                <a16:creationId xmlns:a16="http://schemas.microsoft.com/office/drawing/2014/main" id="{63E7AE79-25FA-4273-92B8-7DA88C8442A0}"/>
              </a:ext>
            </a:extLst>
          </p:cNvPr>
          <p:cNvGraphicFramePr>
            <a:graphicFrameLocks noGrp="1"/>
          </p:cNvGraphicFramePr>
          <p:nvPr>
            <p:ph idx="1"/>
            <p:extLst>
              <p:ext uri="{D42A27DB-BD31-4B8C-83A1-F6EECF244321}">
                <p14:modId xmlns:p14="http://schemas.microsoft.com/office/powerpoint/2010/main" val="2518827050"/>
              </p:ext>
            </p:extLst>
          </p:nvPr>
        </p:nvGraphicFramePr>
        <p:xfrm>
          <a:off x="1371600" y="1743075"/>
          <a:ext cx="9601200" cy="4505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8171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382C4C-1B63-4228-95F5-D24C42436697}"/>
              </a:ext>
            </a:extLst>
          </p:cNvPr>
          <p:cNvSpPr>
            <a:spLocks noGrp="1"/>
          </p:cNvSpPr>
          <p:nvPr>
            <p:ph type="title"/>
          </p:nvPr>
        </p:nvSpPr>
        <p:spPr>
          <a:xfrm>
            <a:off x="1371600" y="685800"/>
            <a:ext cx="9601200" cy="1057275"/>
          </a:xfrm>
        </p:spPr>
        <p:txBody>
          <a:bodyPr anchor="t">
            <a:normAutofit/>
          </a:bodyPr>
          <a:lstStyle/>
          <a:p>
            <a:r>
              <a:rPr lang="en-GB" dirty="0"/>
              <a:t>What Is Hybrid Topology?</a:t>
            </a:r>
          </a:p>
        </p:txBody>
      </p:sp>
      <p:graphicFrame>
        <p:nvGraphicFramePr>
          <p:cNvPr id="6" name="Content Placeholder 3">
            <a:extLst>
              <a:ext uri="{FF2B5EF4-FFF2-40B4-BE49-F238E27FC236}">
                <a16:creationId xmlns:a16="http://schemas.microsoft.com/office/drawing/2014/main" id="{63E7AE79-25FA-4273-92B8-7DA88C8442A0}"/>
              </a:ext>
            </a:extLst>
          </p:cNvPr>
          <p:cNvGraphicFramePr>
            <a:graphicFrameLocks noGrp="1"/>
          </p:cNvGraphicFramePr>
          <p:nvPr>
            <p:ph idx="1"/>
            <p:extLst>
              <p:ext uri="{D42A27DB-BD31-4B8C-83A1-F6EECF244321}">
                <p14:modId xmlns:p14="http://schemas.microsoft.com/office/powerpoint/2010/main" val="2625724732"/>
              </p:ext>
            </p:extLst>
          </p:nvPr>
        </p:nvGraphicFramePr>
        <p:xfrm>
          <a:off x="1371600" y="1743075"/>
          <a:ext cx="9601200" cy="4505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9955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1371600" y="685800"/>
            <a:ext cx="9601200" cy="1057275"/>
          </a:xfrm>
        </p:spPr>
        <p:txBody>
          <a:bodyPr anchor="t">
            <a:normAutofit/>
          </a:bodyPr>
          <a:lstStyle/>
          <a:p>
            <a:r>
              <a:rPr lang="en-GB" altLang="en-US"/>
              <a:t>PSTN</a:t>
            </a:r>
            <a:endParaRPr lang="en-US" altLang="en-US"/>
          </a:p>
        </p:txBody>
      </p:sp>
      <p:graphicFrame>
        <p:nvGraphicFramePr>
          <p:cNvPr id="18441" name="Content Placeholder 1">
            <a:extLst>
              <a:ext uri="{FF2B5EF4-FFF2-40B4-BE49-F238E27FC236}">
                <a16:creationId xmlns:a16="http://schemas.microsoft.com/office/drawing/2014/main" id="{AB13F5E3-DA3D-48E5-9831-F8828855E776}"/>
              </a:ext>
            </a:extLst>
          </p:cNvPr>
          <p:cNvGraphicFramePr>
            <a:graphicFrameLocks noGrp="1"/>
          </p:cNvGraphicFramePr>
          <p:nvPr>
            <p:ph idx="1"/>
            <p:extLst>
              <p:ext uri="{D42A27DB-BD31-4B8C-83A1-F6EECF244321}">
                <p14:modId xmlns:p14="http://schemas.microsoft.com/office/powerpoint/2010/main" val="3813036049"/>
              </p:ext>
            </p:extLst>
          </p:nvPr>
        </p:nvGraphicFramePr>
        <p:xfrm>
          <a:off x="1371600" y="1743075"/>
          <a:ext cx="9601200" cy="4505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0259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1371600" y="685800"/>
            <a:ext cx="9601200" cy="1057275"/>
          </a:xfrm>
        </p:spPr>
        <p:txBody>
          <a:bodyPr anchor="t">
            <a:normAutofit/>
          </a:bodyPr>
          <a:lstStyle/>
          <a:p>
            <a:r>
              <a:rPr lang="en-GB" altLang="en-US"/>
              <a:t>Copper (Inc. Ethernet)</a:t>
            </a:r>
            <a:endParaRPr lang="en-US" altLang="en-US"/>
          </a:p>
        </p:txBody>
      </p:sp>
      <p:graphicFrame>
        <p:nvGraphicFramePr>
          <p:cNvPr id="19459" name="Content Placeholder 1">
            <a:extLst>
              <a:ext uri="{FF2B5EF4-FFF2-40B4-BE49-F238E27FC236}">
                <a16:creationId xmlns:a16="http://schemas.microsoft.com/office/drawing/2014/main" id="{852A46B5-3467-4210-8C97-EC9F467737F0}"/>
              </a:ext>
            </a:extLst>
          </p:cNvPr>
          <p:cNvGraphicFramePr>
            <a:graphicFrameLocks noGrp="1"/>
          </p:cNvGraphicFramePr>
          <p:nvPr>
            <p:ph idx="1"/>
            <p:extLst>
              <p:ext uri="{D42A27DB-BD31-4B8C-83A1-F6EECF244321}">
                <p14:modId xmlns:p14="http://schemas.microsoft.com/office/powerpoint/2010/main" val="1854992365"/>
              </p:ext>
            </p:extLst>
          </p:nvPr>
        </p:nvGraphicFramePr>
        <p:xfrm>
          <a:off x="1371600" y="1743075"/>
          <a:ext cx="9601200" cy="4505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7352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r>
              <a:rPr lang="en-US" altLang="en-US"/>
              <a:t>Physical Media Characteristics</a:t>
            </a:r>
          </a:p>
        </p:txBody>
      </p:sp>
      <p:graphicFrame>
        <p:nvGraphicFramePr>
          <p:cNvPr id="7" name="Content Placeholder 6"/>
          <p:cNvGraphicFramePr>
            <a:graphicFrameLocks noGrp="1"/>
          </p:cNvGraphicFramePr>
          <p:nvPr>
            <p:ph idx="4294967295"/>
            <p:extLst>
              <p:ext uri="{D42A27DB-BD31-4B8C-83A1-F6EECF244321}">
                <p14:modId xmlns:p14="http://schemas.microsoft.com/office/powerpoint/2010/main" val="445458813"/>
              </p:ext>
            </p:extLst>
          </p:nvPr>
        </p:nvGraphicFramePr>
        <p:xfrm>
          <a:off x="1645443" y="1743074"/>
          <a:ext cx="9053513" cy="4429126"/>
        </p:xfrm>
        <a:graphic>
          <a:graphicData uri="http://schemas.openxmlformats.org/drawingml/2006/table">
            <a:tbl>
              <a:tblPr/>
              <a:tblGrid>
                <a:gridCol w="987593">
                  <a:extLst>
                    <a:ext uri="{9D8B030D-6E8A-4147-A177-3AD203B41FA5}">
                      <a16:colId xmlns:a16="http://schemas.microsoft.com/office/drawing/2014/main" val="20000"/>
                    </a:ext>
                  </a:extLst>
                </a:gridCol>
                <a:gridCol w="896404">
                  <a:extLst>
                    <a:ext uri="{9D8B030D-6E8A-4147-A177-3AD203B41FA5}">
                      <a16:colId xmlns:a16="http://schemas.microsoft.com/office/drawing/2014/main" val="20001"/>
                    </a:ext>
                  </a:extLst>
                </a:gridCol>
                <a:gridCol w="896405">
                  <a:extLst>
                    <a:ext uri="{9D8B030D-6E8A-4147-A177-3AD203B41FA5}">
                      <a16:colId xmlns:a16="http://schemas.microsoft.com/office/drawing/2014/main" val="20002"/>
                    </a:ext>
                  </a:extLst>
                </a:gridCol>
                <a:gridCol w="896404">
                  <a:extLst>
                    <a:ext uri="{9D8B030D-6E8A-4147-A177-3AD203B41FA5}">
                      <a16:colId xmlns:a16="http://schemas.microsoft.com/office/drawing/2014/main" val="20003"/>
                    </a:ext>
                  </a:extLst>
                </a:gridCol>
                <a:gridCol w="896405">
                  <a:extLst>
                    <a:ext uri="{9D8B030D-6E8A-4147-A177-3AD203B41FA5}">
                      <a16:colId xmlns:a16="http://schemas.microsoft.com/office/drawing/2014/main" val="20004"/>
                    </a:ext>
                  </a:extLst>
                </a:gridCol>
                <a:gridCol w="896404">
                  <a:extLst>
                    <a:ext uri="{9D8B030D-6E8A-4147-A177-3AD203B41FA5}">
                      <a16:colId xmlns:a16="http://schemas.microsoft.com/office/drawing/2014/main" val="20005"/>
                    </a:ext>
                  </a:extLst>
                </a:gridCol>
                <a:gridCol w="894684">
                  <a:extLst>
                    <a:ext uri="{9D8B030D-6E8A-4147-A177-3AD203B41FA5}">
                      <a16:colId xmlns:a16="http://schemas.microsoft.com/office/drawing/2014/main" val="20006"/>
                    </a:ext>
                  </a:extLst>
                </a:gridCol>
                <a:gridCol w="896405">
                  <a:extLst>
                    <a:ext uri="{9D8B030D-6E8A-4147-A177-3AD203B41FA5}">
                      <a16:colId xmlns:a16="http://schemas.microsoft.com/office/drawing/2014/main" val="20007"/>
                    </a:ext>
                  </a:extLst>
                </a:gridCol>
                <a:gridCol w="896404">
                  <a:extLst>
                    <a:ext uri="{9D8B030D-6E8A-4147-A177-3AD203B41FA5}">
                      <a16:colId xmlns:a16="http://schemas.microsoft.com/office/drawing/2014/main" val="20008"/>
                    </a:ext>
                  </a:extLst>
                </a:gridCol>
                <a:gridCol w="896405">
                  <a:extLst>
                    <a:ext uri="{9D8B030D-6E8A-4147-A177-3AD203B41FA5}">
                      <a16:colId xmlns:a16="http://schemas.microsoft.com/office/drawing/2014/main" val="20009"/>
                    </a:ext>
                  </a:extLst>
                </a:gridCol>
              </a:tblGrid>
              <a:tr h="723667">
                <a:tc gridSpan="10">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Ethernet Media</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endParaRP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241245">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800" b="0" i="0" u="none" strike="noStrike" cap="none" normalizeH="0" baseline="0">
                        <a:ln>
                          <a:noFill/>
                        </a:ln>
                        <a:solidFill>
                          <a:schemeClr val="bg1"/>
                        </a:solidFill>
                        <a:effectLst/>
                        <a:latin typeface="Arial" panose="020B0604020202020204" pitchFamily="34" charset="0"/>
                        <a:ea typeface="MS PGothic" panose="020B0600070205080204" pitchFamily="34" charset="-128"/>
                      </a:endParaRPr>
                    </a:p>
                  </a:txBody>
                  <a:tcPr marL="91445" marR="91445" marT="45735" marB="45735"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5F5F5F"/>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chemeClr val="bg1"/>
                          </a:solidFill>
                          <a:effectLst/>
                          <a:latin typeface="Arial" panose="020B0604020202020204" pitchFamily="34" charset="0"/>
                          <a:ea typeface="MS PGothic" panose="020B0600070205080204" pitchFamily="34" charset="-128"/>
                        </a:rPr>
                        <a:t>10Base-T</a:t>
                      </a:r>
                    </a:p>
                  </a:txBody>
                  <a:tcPr marL="91445" marR="91445" marT="45735" marB="45735"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5F5F5F"/>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chemeClr val="bg1"/>
                          </a:solidFill>
                          <a:effectLst/>
                          <a:latin typeface="Arial" panose="020B0604020202020204" pitchFamily="34" charset="0"/>
                          <a:ea typeface="MS PGothic" panose="020B0600070205080204" pitchFamily="34" charset="-128"/>
                        </a:rPr>
                        <a:t>110Base-TX</a:t>
                      </a:r>
                    </a:p>
                  </a:txBody>
                  <a:tcPr marL="91445" marR="91445" marT="45735" marB="45735"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5F5F5F"/>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bg1"/>
                          </a:solidFill>
                          <a:effectLst/>
                          <a:latin typeface="Arial" panose="020B0604020202020204" pitchFamily="34" charset="0"/>
                          <a:ea typeface="MS PGothic" panose="020B0600070205080204" pitchFamily="34" charset="-128"/>
                        </a:rPr>
                        <a:t>100Base-FX</a:t>
                      </a:r>
                    </a:p>
                  </a:txBody>
                  <a:tcPr marL="91445" marR="91445" marT="45735" marB="45735"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5F5F5F"/>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chemeClr val="bg1"/>
                          </a:solidFill>
                          <a:effectLst/>
                          <a:latin typeface="Arial" panose="020B0604020202020204" pitchFamily="34" charset="0"/>
                          <a:ea typeface="MS PGothic" panose="020B0600070205080204" pitchFamily="34" charset="-128"/>
                        </a:rPr>
                        <a:t>1000Base-CX</a:t>
                      </a:r>
                    </a:p>
                  </a:txBody>
                  <a:tcPr marL="91445" marR="91445" marT="45735" marB="45735"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5F5F5F"/>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chemeClr val="bg1"/>
                          </a:solidFill>
                          <a:effectLst/>
                          <a:latin typeface="Arial" panose="020B0604020202020204" pitchFamily="34" charset="0"/>
                          <a:ea typeface="MS PGothic" panose="020B0600070205080204" pitchFamily="34" charset="-128"/>
                        </a:rPr>
                        <a:t>1000Base-T</a:t>
                      </a:r>
                    </a:p>
                  </a:txBody>
                  <a:tcPr marL="91445" marR="91445" marT="45735" marB="45735"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5F5F5F"/>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chemeClr val="bg1"/>
                          </a:solidFill>
                          <a:effectLst/>
                          <a:latin typeface="Arial" panose="020B0604020202020204" pitchFamily="34" charset="0"/>
                          <a:ea typeface="MS PGothic" panose="020B0600070205080204" pitchFamily="34" charset="-128"/>
                        </a:rPr>
                        <a:t>1000Base-SX</a:t>
                      </a:r>
                    </a:p>
                  </a:txBody>
                  <a:tcPr marL="91445" marR="91445" marT="45735" marB="45735"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5F5F5F"/>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chemeClr val="bg1"/>
                          </a:solidFill>
                          <a:effectLst/>
                          <a:latin typeface="Arial" panose="020B0604020202020204" pitchFamily="34" charset="0"/>
                          <a:ea typeface="MS PGothic" panose="020B0600070205080204" pitchFamily="34" charset="-128"/>
                        </a:rPr>
                        <a:t>1000BAse-LX</a:t>
                      </a:r>
                    </a:p>
                  </a:txBody>
                  <a:tcPr marL="91445" marR="91445" marT="45735" marB="45735"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5F5F5F"/>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chemeClr val="bg1"/>
                          </a:solidFill>
                          <a:effectLst/>
                          <a:latin typeface="Arial" panose="020B0604020202020204" pitchFamily="34" charset="0"/>
                          <a:ea typeface="MS PGothic" panose="020B0600070205080204" pitchFamily="34" charset="-128"/>
                        </a:rPr>
                        <a:t>1000Base-ZX</a:t>
                      </a:r>
                    </a:p>
                  </a:txBody>
                  <a:tcPr marL="91445" marR="91445" marT="45735" marB="45735"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5F5F5F"/>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a:ln>
                            <a:noFill/>
                          </a:ln>
                          <a:solidFill>
                            <a:schemeClr val="bg1"/>
                          </a:solidFill>
                          <a:effectLst/>
                          <a:latin typeface="Arial" panose="020B0604020202020204" pitchFamily="34" charset="0"/>
                          <a:ea typeface="MS PGothic" panose="020B0600070205080204" pitchFamily="34" charset="-128"/>
                        </a:rPr>
                        <a:t>10GBase-ZR</a:t>
                      </a:r>
                    </a:p>
                  </a:txBody>
                  <a:tcPr marL="91445" marR="91445" marT="45735" marB="45735"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5F5F5F"/>
                    </a:solidFill>
                  </a:tcPr>
                </a:tc>
                <a:extLst>
                  <a:ext uri="{0D108BD9-81ED-4DB2-BD59-A6C34878D82A}">
                    <a16:rowId xmlns:a16="http://schemas.microsoft.com/office/drawing/2014/main" val="10001"/>
                  </a:ext>
                </a:extLst>
              </a:tr>
              <a:tr h="1430396">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Media</a:t>
                      </a: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EIA/TIA</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Cat3, 4, 5 UTP, two pair</a:t>
                      </a: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EIA/TIA</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Cat 3, 4, 5 UTP, two pair</a:t>
                      </a: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50/62.5 μm multi mode fibre</a:t>
                      </a: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STP</a:t>
                      </a: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EIA/TIA</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Cat 3, 4, 5 UTP, four pair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ea typeface="MS PGothic" panose="020B0600070205080204" pitchFamily="34" charset="-128"/>
                        </a:rPr>
                        <a:t>62.5/50 μm multi mode fibre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rgbClr val="000000"/>
                        </a:solidFill>
                        <a:effectLst/>
                        <a:latin typeface="Arial" panose="020B0604020202020204" pitchFamily="34" charset="0"/>
                        <a:ea typeface="MS PGothic" panose="020B0600070205080204" pitchFamily="34" charset="-128"/>
                      </a:endParaRP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62.5/50 μm multi mode fibre or 9 μm multi mode fibre</a:t>
                      </a: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9μm single mode fibre</a:t>
                      </a: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9μm single mode fibre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2"/>
                  </a:ext>
                </a:extLst>
              </a:tr>
              <a:tr h="1240548">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Maximum Segment Length</a:t>
                      </a: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100m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(328 feet)</a:t>
                      </a: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100m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(328 feet)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2km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(6562 ft)</a:t>
                      </a: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25m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(82 feet)</a:t>
                      </a: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100m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(328 feet)</a:t>
                      </a: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Up to 500m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(1,804 ft)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depending on fibre used</a:t>
                      </a: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550m (MMF)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10km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(SMF)</a:t>
                      </a: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Approx 70km</a:t>
                      </a: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Up to 80km</a:t>
                      </a: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3"/>
                  </a:ext>
                </a:extLst>
              </a:tr>
              <a:tr h="310488">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Topology</a:t>
                      </a: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FBFBF"/>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Star</a:t>
                      </a: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FBFBF"/>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Star</a:t>
                      </a: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FBFBF"/>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Star</a:t>
                      </a: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FBFBF"/>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Star</a:t>
                      </a: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FBFBF"/>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Star</a:t>
                      </a: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FBFBF"/>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Star</a:t>
                      </a: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FBFBF"/>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Star</a:t>
                      </a: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FBFBF"/>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Star</a:t>
                      </a: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FBFBF"/>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Star</a:t>
                      </a: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10004"/>
                  </a:ext>
                </a:extLst>
              </a:tr>
              <a:tr h="482782">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Connector</a:t>
                      </a: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A6A6A6"/>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ISO 8877</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(RJ-45)</a:t>
                      </a: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A6A6A6"/>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ISO 8877</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(RJ-45)</a:t>
                      </a: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A6A6A6"/>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A6A6A6"/>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ISO 8877</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(RJ-45)</a:t>
                      </a: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A6A6A6"/>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ISO 8877</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(RJ-45)</a:t>
                      </a: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A6A6A6"/>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A6A6A6"/>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A6A6A6"/>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A6A6A6"/>
                    </a:solid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endParaRPr>
                    </a:p>
                  </a:txBody>
                  <a:tcPr marL="91445" marR="91445" marT="45735" marB="45735"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A6A6A6"/>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939468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1371600" y="685800"/>
            <a:ext cx="9601200" cy="1057275"/>
          </a:xfrm>
        </p:spPr>
        <p:txBody>
          <a:bodyPr anchor="t">
            <a:normAutofit/>
          </a:bodyPr>
          <a:lstStyle/>
          <a:p>
            <a:r>
              <a:rPr lang="en-GB" altLang="en-US"/>
              <a:t>Fibre Optics</a:t>
            </a:r>
            <a:endParaRPr lang="en-US" altLang="en-US"/>
          </a:p>
        </p:txBody>
      </p:sp>
      <p:graphicFrame>
        <p:nvGraphicFramePr>
          <p:cNvPr id="21507" name="Content Placeholder 3">
            <a:extLst>
              <a:ext uri="{FF2B5EF4-FFF2-40B4-BE49-F238E27FC236}">
                <a16:creationId xmlns:a16="http://schemas.microsoft.com/office/drawing/2014/main" id="{F34D346D-98CD-4EBD-8160-CEBF5E552CCF}"/>
              </a:ext>
            </a:extLst>
          </p:cNvPr>
          <p:cNvGraphicFramePr>
            <a:graphicFrameLocks noGrp="1"/>
          </p:cNvGraphicFramePr>
          <p:nvPr>
            <p:ph idx="1"/>
            <p:extLst>
              <p:ext uri="{D42A27DB-BD31-4B8C-83A1-F6EECF244321}">
                <p14:modId xmlns:p14="http://schemas.microsoft.com/office/powerpoint/2010/main" val="460413865"/>
              </p:ext>
            </p:extLst>
          </p:nvPr>
        </p:nvGraphicFramePr>
        <p:xfrm>
          <a:off x="1371600" y="1743075"/>
          <a:ext cx="9601200" cy="4505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1181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1371600" y="685800"/>
            <a:ext cx="9601200" cy="1057275"/>
          </a:xfrm>
        </p:spPr>
        <p:txBody>
          <a:bodyPr anchor="t">
            <a:normAutofit/>
          </a:bodyPr>
          <a:lstStyle/>
          <a:p>
            <a:r>
              <a:rPr lang="en-GB" altLang="en-US" dirty="0"/>
              <a:t>Wireless (Wi-Fi) Links</a:t>
            </a:r>
            <a:endParaRPr lang="en-US" altLang="en-US" dirty="0"/>
          </a:p>
        </p:txBody>
      </p:sp>
      <p:graphicFrame>
        <p:nvGraphicFramePr>
          <p:cNvPr id="22531" name="Content Placeholder 1">
            <a:extLst>
              <a:ext uri="{FF2B5EF4-FFF2-40B4-BE49-F238E27FC236}">
                <a16:creationId xmlns:a16="http://schemas.microsoft.com/office/drawing/2014/main" id="{6460ED2E-389C-4C9C-889E-D36BA28F5CFD}"/>
              </a:ext>
            </a:extLst>
          </p:cNvPr>
          <p:cNvGraphicFramePr>
            <a:graphicFrameLocks noGrp="1"/>
          </p:cNvGraphicFramePr>
          <p:nvPr>
            <p:ph idx="1"/>
            <p:extLst>
              <p:ext uri="{D42A27DB-BD31-4B8C-83A1-F6EECF244321}">
                <p14:modId xmlns:p14="http://schemas.microsoft.com/office/powerpoint/2010/main" val="549942169"/>
              </p:ext>
            </p:extLst>
          </p:nvPr>
        </p:nvGraphicFramePr>
        <p:xfrm>
          <a:off x="1371600" y="1743075"/>
          <a:ext cx="9601200" cy="4505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5721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1600" y="685800"/>
            <a:ext cx="9601200" cy="1057275"/>
          </a:xfrm>
        </p:spPr>
        <p:txBody>
          <a:bodyPr anchor="t">
            <a:normAutofit/>
          </a:bodyPr>
          <a:lstStyle/>
          <a:p>
            <a:r>
              <a:rPr lang="en-GB"/>
              <a:t>Introduction to OSI 7-Layer Model</a:t>
            </a:r>
            <a:endParaRPr lang="en-US" dirty="0"/>
          </a:p>
        </p:txBody>
      </p:sp>
      <p:graphicFrame>
        <p:nvGraphicFramePr>
          <p:cNvPr id="6" name="Content Placeholder 1">
            <a:extLst>
              <a:ext uri="{FF2B5EF4-FFF2-40B4-BE49-F238E27FC236}">
                <a16:creationId xmlns:a16="http://schemas.microsoft.com/office/drawing/2014/main" id="{34925A88-9C2F-4A8D-A93D-96B17B86E427}"/>
              </a:ext>
            </a:extLst>
          </p:cNvPr>
          <p:cNvGraphicFramePr>
            <a:graphicFrameLocks noGrp="1"/>
          </p:cNvGraphicFramePr>
          <p:nvPr>
            <p:ph idx="1"/>
            <p:extLst>
              <p:ext uri="{D42A27DB-BD31-4B8C-83A1-F6EECF244321}">
                <p14:modId xmlns:p14="http://schemas.microsoft.com/office/powerpoint/2010/main" val="3865114839"/>
              </p:ext>
            </p:extLst>
          </p:nvPr>
        </p:nvGraphicFramePr>
        <p:xfrm>
          <a:off x="1371600" y="1743075"/>
          <a:ext cx="9601200" cy="4505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9451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GB" altLang="en-US"/>
              <a:t>OSI 7-Layer Model</a:t>
            </a:r>
            <a:endParaRPr lang="en-US" altLang="en-US"/>
          </a:p>
        </p:txBody>
      </p:sp>
      <p:pic>
        <p:nvPicPr>
          <p:cNvPr id="18434" name="Content Placeholder 3" descr="tutorial-osi-7-layer-model.gif"/>
          <p:cNvPicPr>
            <a:picLocks noGrp="1" noChangeAspect="1"/>
          </p:cNvPicPr>
          <p:nvPr>
            <p:ph idx="4294967295"/>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32956" y="1743075"/>
            <a:ext cx="5526087" cy="4181475"/>
          </a:xfrm>
        </p:spPr>
      </p:pic>
    </p:spTree>
    <p:extLst>
      <p:ext uri="{BB962C8B-B14F-4D97-AF65-F5344CB8AC3E}">
        <p14:creationId xmlns:p14="http://schemas.microsoft.com/office/powerpoint/2010/main" val="3277318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ctrTitle"/>
          </p:nvPr>
        </p:nvSpPr>
        <p:spPr>
          <a:xfrm>
            <a:off x="1915128" y="1788454"/>
            <a:ext cx="8361229" cy="2098226"/>
          </a:xfrm>
        </p:spPr>
        <p:txBody>
          <a:bodyPr anchor="ctr">
            <a:normAutofit/>
          </a:bodyPr>
          <a:lstStyle/>
          <a:p>
            <a:r>
              <a:rPr lang="en-US" altLang="en-US" dirty="0"/>
              <a:t>A Mnemonic</a:t>
            </a:r>
            <a:br>
              <a:rPr lang="en-US" altLang="en-US" dirty="0"/>
            </a:br>
            <a:r>
              <a:rPr lang="en-US" altLang="en-US" sz="1600" i="1" dirty="0"/>
              <a:t>(the ‘M’ is silent)</a:t>
            </a:r>
            <a:endParaRPr lang="en-US" altLang="en-US" i="1" dirty="0"/>
          </a:p>
        </p:txBody>
      </p:sp>
      <p:sp>
        <p:nvSpPr>
          <p:cNvPr id="2" name="Content Placeholder 1"/>
          <p:cNvSpPr>
            <a:spLocks noGrp="1"/>
          </p:cNvSpPr>
          <p:nvPr>
            <p:ph type="subTitle" idx="1"/>
          </p:nvPr>
        </p:nvSpPr>
        <p:spPr>
          <a:xfrm>
            <a:off x="679010" y="4365582"/>
            <a:ext cx="10833463" cy="1599789"/>
          </a:xfrm>
        </p:spPr>
        <p:txBody>
          <a:bodyPr>
            <a:normAutofit/>
          </a:bodyPr>
          <a:lstStyle/>
          <a:p>
            <a:pPr marL="0" indent="0">
              <a:lnSpc>
                <a:spcPct val="102000"/>
              </a:lnSpc>
              <a:spcAft>
                <a:spcPts val="600"/>
              </a:spcAft>
              <a:buNone/>
            </a:pPr>
            <a:r>
              <a:rPr lang="en-US" altLang="en-US" sz="4800" b="1" dirty="0"/>
              <a:t>A</a:t>
            </a:r>
            <a:r>
              <a:rPr lang="en-US" altLang="en-US" sz="3000" dirty="0"/>
              <a:t>ll </a:t>
            </a:r>
            <a:r>
              <a:rPr lang="en-US" altLang="en-US" sz="4800" b="1" dirty="0"/>
              <a:t>P</a:t>
            </a:r>
            <a:r>
              <a:rPr lang="en-US" altLang="en-US" sz="3000" dirty="0"/>
              <a:t>eople </a:t>
            </a:r>
            <a:r>
              <a:rPr lang="en-US" altLang="en-US" sz="4800" b="1" dirty="0"/>
              <a:t>S</a:t>
            </a:r>
            <a:r>
              <a:rPr lang="en-US" altLang="en-US" sz="3000" dirty="0"/>
              <a:t>eem </a:t>
            </a:r>
            <a:r>
              <a:rPr lang="en-US" altLang="en-US" sz="4800" b="1" dirty="0"/>
              <a:t>T</a:t>
            </a:r>
            <a:r>
              <a:rPr lang="en-US" altLang="en-US" sz="3000" dirty="0"/>
              <a:t>o </a:t>
            </a:r>
            <a:r>
              <a:rPr lang="en-US" altLang="en-US" sz="4800" b="1" dirty="0"/>
              <a:t>N</a:t>
            </a:r>
            <a:r>
              <a:rPr lang="en-US" altLang="en-US" sz="3000" dirty="0"/>
              <a:t>eed </a:t>
            </a:r>
            <a:r>
              <a:rPr lang="en-US" altLang="en-US" sz="4800" b="1" dirty="0"/>
              <a:t>D</a:t>
            </a:r>
            <a:r>
              <a:rPr lang="en-US" altLang="en-US" sz="3000" dirty="0"/>
              <a:t>ata </a:t>
            </a:r>
            <a:r>
              <a:rPr lang="en-US" altLang="en-US" sz="4800" b="1" dirty="0"/>
              <a:t>P</a:t>
            </a:r>
            <a:r>
              <a:rPr lang="en-US" altLang="en-US" sz="3000" dirty="0"/>
              <a:t>rocessing</a:t>
            </a:r>
          </a:p>
          <a:p>
            <a:pPr marL="0" indent="0">
              <a:lnSpc>
                <a:spcPct val="102000"/>
              </a:lnSpc>
              <a:spcAft>
                <a:spcPts val="600"/>
              </a:spcAft>
              <a:buNone/>
            </a:pPr>
            <a:endParaRPr lang="en-US" altLang="en-US" sz="1100" dirty="0"/>
          </a:p>
          <a:p>
            <a:pPr>
              <a:lnSpc>
                <a:spcPct val="102000"/>
              </a:lnSpc>
              <a:spcAft>
                <a:spcPts val="600"/>
              </a:spcAft>
            </a:pPr>
            <a:r>
              <a:rPr lang="en-GB" sz="1400" dirty="0">
                <a:hlinkClick r:id="rId2"/>
              </a:rPr>
              <a:t>https://www.mnemonics.co/computing/seven-layers-of-the-osi-model</a:t>
            </a:r>
            <a:endParaRPr lang="en-GB" sz="1100" dirty="0"/>
          </a:p>
        </p:txBody>
      </p:sp>
    </p:spTree>
    <p:extLst>
      <p:ext uri="{BB962C8B-B14F-4D97-AF65-F5344CB8AC3E}">
        <p14:creationId xmlns:p14="http://schemas.microsoft.com/office/powerpoint/2010/main" val="1077107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3"/>
          <p:cNvSpPr>
            <a:spLocks noGrp="1"/>
          </p:cNvSpPr>
          <p:nvPr>
            <p:ph type="title"/>
          </p:nvPr>
        </p:nvSpPr>
        <p:spPr>
          <a:xfrm>
            <a:off x="723900" y="685800"/>
            <a:ext cx="3855720" cy="2157884"/>
          </a:xfrm>
        </p:spPr>
        <p:txBody>
          <a:bodyPr anchor="t">
            <a:normAutofit/>
          </a:bodyPr>
          <a:lstStyle/>
          <a:p>
            <a:r>
              <a:rPr lang="en-US" dirty="0"/>
              <a:t>Networking</a:t>
            </a:r>
            <a:br>
              <a:rPr lang="en-US" dirty="0"/>
            </a:br>
            <a:endParaRPr lang="en-US" altLang="en-US" dirty="0"/>
          </a:p>
        </p:txBody>
      </p:sp>
      <p:sp>
        <p:nvSpPr>
          <p:cNvPr id="72" name="Text Placeholder 3">
            <a:extLst>
              <a:ext uri="{FF2B5EF4-FFF2-40B4-BE49-F238E27FC236}">
                <a16:creationId xmlns:a16="http://schemas.microsoft.com/office/drawing/2014/main" id="{6AFDBD0D-948D-4FFC-A6F1-927AAA8DFFA4}"/>
              </a:ext>
            </a:extLst>
          </p:cNvPr>
          <p:cNvSpPr>
            <a:spLocks noGrp="1"/>
          </p:cNvSpPr>
          <p:nvPr>
            <p:ph type="body" sz="half" idx="2"/>
          </p:nvPr>
        </p:nvSpPr>
        <p:spPr>
          <a:xfrm>
            <a:off x="723900" y="2856343"/>
            <a:ext cx="3855720" cy="3315857"/>
          </a:xfrm>
        </p:spPr>
        <p:txBody>
          <a:bodyPr>
            <a:normAutofit/>
          </a:bodyPr>
          <a:lstStyle/>
          <a:p>
            <a:r>
              <a:rPr lang="en-GB" altLang="en-US" sz="2800" i="1" dirty="0"/>
              <a:t>Session Overview</a:t>
            </a:r>
            <a:endParaRPr lang="en-US" sz="2800" i="1" dirty="0"/>
          </a:p>
        </p:txBody>
      </p:sp>
      <p:graphicFrame>
        <p:nvGraphicFramePr>
          <p:cNvPr id="15363" name="Content Placeholder 3">
            <a:extLst>
              <a:ext uri="{FF2B5EF4-FFF2-40B4-BE49-F238E27FC236}">
                <a16:creationId xmlns:a16="http://schemas.microsoft.com/office/drawing/2014/main" id="{5D269139-E503-459D-989F-E0885653F2AE}"/>
              </a:ext>
            </a:extLst>
          </p:cNvPr>
          <p:cNvGraphicFramePr>
            <a:graphicFrameLocks noGrp="1"/>
          </p:cNvGraphicFramePr>
          <p:nvPr>
            <p:ph idx="1"/>
            <p:extLst>
              <p:ext uri="{D42A27DB-BD31-4B8C-83A1-F6EECF244321}">
                <p14:modId xmlns:p14="http://schemas.microsoft.com/office/powerpoint/2010/main" val="1293797022"/>
              </p:ext>
            </p:extLst>
          </p:nvPr>
        </p:nvGraphicFramePr>
        <p:xfrm>
          <a:off x="6256020" y="685801"/>
          <a:ext cx="5212080" cy="55530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6433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1371600" y="685800"/>
            <a:ext cx="9601200" cy="1057275"/>
          </a:xfrm>
        </p:spPr>
        <p:txBody>
          <a:bodyPr anchor="t">
            <a:normAutofit/>
          </a:bodyPr>
          <a:lstStyle/>
          <a:p>
            <a:r>
              <a:rPr lang="en-GB" altLang="en-US"/>
              <a:t>7. Application Layer</a:t>
            </a:r>
            <a:endParaRPr lang="en-US" altLang="en-US"/>
          </a:p>
        </p:txBody>
      </p:sp>
      <p:graphicFrame>
        <p:nvGraphicFramePr>
          <p:cNvPr id="19459" name="Content Placeholder 1">
            <a:extLst>
              <a:ext uri="{FF2B5EF4-FFF2-40B4-BE49-F238E27FC236}">
                <a16:creationId xmlns:a16="http://schemas.microsoft.com/office/drawing/2014/main" id="{A4226AB0-D384-4950-95E7-4FF9FCA2A0AE}"/>
              </a:ext>
            </a:extLst>
          </p:cNvPr>
          <p:cNvGraphicFramePr>
            <a:graphicFrameLocks noGrp="1"/>
          </p:cNvGraphicFramePr>
          <p:nvPr>
            <p:ph idx="1"/>
            <p:extLst>
              <p:ext uri="{D42A27DB-BD31-4B8C-83A1-F6EECF244321}">
                <p14:modId xmlns:p14="http://schemas.microsoft.com/office/powerpoint/2010/main" val="3477599657"/>
              </p:ext>
            </p:extLst>
          </p:nvPr>
        </p:nvGraphicFramePr>
        <p:xfrm>
          <a:off x="1371600" y="1743075"/>
          <a:ext cx="9601200" cy="4505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3553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1371600" y="685800"/>
            <a:ext cx="9601200" cy="1057275"/>
          </a:xfrm>
        </p:spPr>
        <p:txBody>
          <a:bodyPr anchor="t">
            <a:normAutofit/>
          </a:bodyPr>
          <a:lstStyle/>
          <a:p>
            <a:r>
              <a:rPr lang="en-GB" altLang="en-US"/>
              <a:t>6. Presentation Layer</a:t>
            </a:r>
            <a:endParaRPr lang="en-US" altLang="en-US"/>
          </a:p>
        </p:txBody>
      </p:sp>
      <p:graphicFrame>
        <p:nvGraphicFramePr>
          <p:cNvPr id="20483" name="Content Placeholder 1">
            <a:extLst>
              <a:ext uri="{FF2B5EF4-FFF2-40B4-BE49-F238E27FC236}">
                <a16:creationId xmlns:a16="http://schemas.microsoft.com/office/drawing/2014/main" id="{FC253D12-8C79-43FD-BF48-D970FEA25623}"/>
              </a:ext>
            </a:extLst>
          </p:cNvPr>
          <p:cNvGraphicFramePr>
            <a:graphicFrameLocks noGrp="1"/>
          </p:cNvGraphicFramePr>
          <p:nvPr>
            <p:ph idx="1"/>
            <p:extLst>
              <p:ext uri="{D42A27DB-BD31-4B8C-83A1-F6EECF244321}">
                <p14:modId xmlns:p14="http://schemas.microsoft.com/office/powerpoint/2010/main" val="3549315879"/>
              </p:ext>
            </p:extLst>
          </p:nvPr>
        </p:nvGraphicFramePr>
        <p:xfrm>
          <a:off x="1371600" y="1743075"/>
          <a:ext cx="9601200" cy="4505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4893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1371600" y="685800"/>
            <a:ext cx="9601200" cy="1057275"/>
          </a:xfrm>
        </p:spPr>
        <p:txBody>
          <a:bodyPr anchor="t">
            <a:normAutofit/>
          </a:bodyPr>
          <a:lstStyle/>
          <a:p>
            <a:r>
              <a:rPr lang="en-GB" altLang="en-US"/>
              <a:t>5. Session Layer</a:t>
            </a:r>
            <a:endParaRPr lang="en-US" altLang="en-US"/>
          </a:p>
        </p:txBody>
      </p:sp>
      <p:graphicFrame>
        <p:nvGraphicFramePr>
          <p:cNvPr id="21509" name="Content Placeholder 1">
            <a:extLst>
              <a:ext uri="{FF2B5EF4-FFF2-40B4-BE49-F238E27FC236}">
                <a16:creationId xmlns:a16="http://schemas.microsoft.com/office/drawing/2014/main" id="{1D6E2D26-9BEA-4D4B-86BC-7CA226792D39}"/>
              </a:ext>
            </a:extLst>
          </p:cNvPr>
          <p:cNvGraphicFramePr>
            <a:graphicFrameLocks noGrp="1"/>
          </p:cNvGraphicFramePr>
          <p:nvPr>
            <p:ph idx="1"/>
            <p:extLst>
              <p:ext uri="{D42A27DB-BD31-4B8C-83A1-F6EECF244321}">
                <p14:modId xmlns:p14="http://schemas.microsoft.com/office/powerpoint/2010/main" val="3773409232"/>
              </p:ext>
            </p:extLst>
          </p:nvPr>
        </p:nvGraphicFramePr>
        <p:xfrm>
          <a:off x="1371600" y="1743075"/>
          <a:ext cx="9601200" cy="4505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2132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1371600" y="685800"/>
            <a:ext cx="9601200" cy="1057275"/>
          </a:xfrm>
        </p:spPr>
        <p:txBody>
          <a:bodyPr anchor="t">
            <a:normAutofit/>
          </a:bodyPr>
          <a:lstStyle/>
          <a:p>
            <a:r>
              <a:rPr lang="en-GB" altLang="en-US"/>
              <a:t>4. Transport Layer</a:t>
            </a:r>
            <a:endParaRPr lang="en-US" altLang="en-US"/>
          </a:p>
        </p:txBody>
      </p:sp>
      <p:graphicFrame>
        <p:nvGraphicFramePr>
          <p:cNvPr id="22531" name="Content Placeholder 1">
            <a:extLst>
              <a:ext uri="{FF2B5EF4-FFF2-40B4-BE49-F238E27FC236}">
                <a16:creationId xmlns:a16="http://schemas.microsoft.com/office/drawing/2014/main" id="{F112F6E0-101E-41AF-86E7-46C35E7D4E64}"/>
              </a:ext>
            </a:extLst>
          </p:cNvPr>
          <p:cNvGraphicFramePr>
            <a:graphicFrameLocks noGrp="1"/>
          </p:cNvGraphicFramePr>
          <p:nvPr>
            <p:ph idx="1"/>
            <p:extLst>
              <p:ext uri="{D42A27DB-BD31-4B8C-83A1-F6EECF244321}">
                <p14:modId xmlns:p14="http://schemas.microsoft.com/office/powerpoint/2010/main" val="1778573092"/>
              </p:ext>
            </p:extLst>
          </p:nvPr>
        </p:nvGraphicFramePr>
        <p:xfrm>
          <a:off x="1371600" y="1743075"/>
          <a:ext cx="9601200" cy="4505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5833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1371600" y="685800"/>
            <a:ext cx="9601200" cy="1057275"/>
          </a:xfrm>
        </p:spPr>
        <p:txBody>
          <a:bodyPr anchor="t">
            <a:normAutofit/>
          </a:bodyPr>
          <a:lstStyle/>
          <a:p>
            <a:r>
              <a:rPr lang="en-GB" altLang="en-US" dirty="0"/>
              <a:t>3. Network Layer</a:t>
            </a:r>
            <a:endParaRPr lang="en-US" altLang="en-US" dirty="0"/>
          </a:p>
        </p:txBody>
      </p:sp>
      <p:graphicFrame>
        <p:nvGraphicFramePr>
          <p:cNvPr id="23556" name="Content Placeholder 2">
            <a:extLst>
              <a:ext uri="{FF2B5EF4-FFF2-40B4-BE49-F238E27FC236}">
                <a16:creationId xmlns:a16="http://schemas.microsoft.com/office/drawing/2014/main" id="{A0EDA7B7-B78B-4077-B1BF-96A2362BBC1B}"/>
              </a:ext>
            </a:extLst>
          </p:cNvPr>
          <p:cNvGraphicFramePr>
            <a:graphicFrameLocks noGrp="1"/>
          </p:cNvGraphicFramePr>
          <p:nvPr>
            <p:ph idx="1"/>
            <p:extLst>
              <p:ext uri="{D42A27DB-BD31-4B8C-83A1-F6EECF244321}">
                <p14:modId xmlns:p14="http://schemas.microsoft.com/office/powerpoint/2010/main" val="674040673"/>
              </p:ext>
            </p:extLst>
          </p:nvPr>
        </p:nvGraphicFramePr>
        <p:xfrm>
          <a:off x="1371600" y="1743075"/>
          <a:ext cx="9601200" cy="4505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5565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1371600" y="685800"/>
            <a:ext cx="9601200" cy="1057275"/>
          </a:xfrm>
        </p:spPr>
        <p:txBody>
          <a:bodyPr anchor="t">
            <a:normAutofit/>
          </a:bodyPr>
          <a:lstStyle/>
          <a:p>
            <a:r>
              <a:rPr lang="en-GB" altLang="en-US"/>
              <a:t>2. Data Link Layer</a:t>
            </a:r>
            <a:endParaRPr lang="en-US" altLang="en-US"/>
          </a:p>
        </p:txBody>
      </p:sp>
      <p:graphicFrame>
        <p:nvGraphicFramePr>
          <p:cNvPr id="24579" name="Content Placeholder 1">
            <a:extLst>
              <a:ext uri="{FF2B5EF4-FFF2-40B4-BE49-F238E27FC236}">
                <a16:creationId xmlns:a16="http://schemas.microsoft.com/office/drawing/2014/main" id="{D479DADA-D48F-4E18-B96E-DCFDB2884A55}"/>
              </a:ext>
            </a:extLst>
          </p:cNvPr>
          <p:cNvGraphicFramePr>
            <a:graphicFrameLocks noGrp="1"/>
          </p:cNvGraphicFramePr>
          <p:nvPr>
            <p:ph idx="1"/>
            <p:extLst>
              <p:ext uri="{D42A27DB-BD31-4B8C-83A1-F6EECF244321}">
                <p14:modId xmlns:p14="http://schemas.microsoft.com/office/powerpoint/2010/main" val="990361036"/>
              </p:ext>
            </p:extLst>
          </p:nvPr>
        </p:nvGraphicFramePr>
        <p:xfrm>
          <a:off x="1371600" y="1743075"/>
          <a:ext cx="9601200" cy="4505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9474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1371600" y="685800"/>
            <a:ext cx="9601200" cy="1057275"/>
          </a:xfrm>
        </p:spPr>
        <p:txBody>
          <a:bodyPr anchor="t">
            <a:normAutofit/>
          </a:bodyPr>
          <a:lstStyle/>
          <a:p>
            <a:r>
              <a:rPr lang="en-GB" altLang="en-US"/>
              <a:t>1. Physical Layer</a:t>
            </a:r>
            <a:endParaRPr lang="en-US" altLang="en-US"/>
          </a:p>
        </p:txBody>
      </p:sp>
      <p:graphicFrame>
        <p:nvGraphicFramePr>
          <p:cNvPr id="25603" name="Content Placeholder 1">
            <a:extLst>
              <a:ext uri="{FF2B5EF4-FFF2-40B4-BE49-F238E27FC236}">
                <a16:creationId xmlns:a16="http://schemas.microsoft.com/office/drawing/2014/main" id="{DD3F4BF1-8DDE-4203-8D0D-FE219433C3B4}"/>
              </a:ext>
            </a:extLst>
          </p:cNvPr>
          <p:cNvGraphicFramePr>
            <a:graphicFrameLocks noGrp="1"/>
          </p:cNvGraphicFramePr>
          <p:nvPr>
            <p:ph idx="1"/>
            <p:extLst>
              <p:ext uri="{D42A27DB-BD31-4B8C-83A1-F6EECF244321}">
                <p14:modId xmlns:p14="http://schemas.microsoft.com/office/powerpoint/2010/main" val="1367885877"/>
              </p:ext>
            </p:extLst>
          </p:nvPr>
        </p:nvGraphicFramePr>
        <p:xfrm>
          <a:off x="1371600" y="1743075"/>
          <a:ext cx="9601200" cy="4505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7568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Comparison to TCP/IP Model</a:t>
            </a:r>
            <a:endParaRPr lang="en-GB" dirty="0"/>
          </a:p>
        </p:txBody>
      </p:sp>
      <p:grpSp>
        <p:nvGrpSpPr>
          <p:cNvPr id="4" name="Group 3">
            <a:extLst>
              <a:ext uri="{FF2B5EF4-FFF2-40B4-BE49-F238E27FC236}">
                <a16:creationId xmlns:a16="http://schemas.microsoft.com/office/drawing/2014/main" id="{43803088-9AA2-480B-A77D-F1433209A032}"/>
              </a:ext>
            </a:extLst>
          </p:cNvPr>
          <p:cNvGrpSpPr/>
          <p:nvPr/>
        </p:nvGrpSpPr>
        <p:grpSpPr>
          <a:xfrm>
            <a:off x="2026444" y="2097927"/>
            <a:ext cx="8291511" cy="3859212"/>
            <a:chOff x="1919289" y="1566082"/>
            <a:chExt cx="8291511" cy="3859212"/>
          </a:xfrm>
        </p:grpSpPr>
        <p:pic>
          <p:nvPicPr>
            <p:cNvPr id="5" name="Content Placeholder 5" descr="ch14f13.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1919289" y="1566082"/>
              <a:ext cx="4256087" cy="3859212"/>
            </a:xfrm>
            <a:prstGeom prst="rect">
              <a:avLst/>
            </a:prstGeom>
          </p:spPr>
        </p:pic>
        <p:graphicFrame>
          <p:nvGraphicFramePr>
            <p:cNvPr id="6" name="Content Placeholder 7"/>
            <p:cNvGraphicFramePr>
              <a:graphicFrameLocks/>
            </p:cNvGraphicFramePr>
            <p:nvPr>
              <p:extLst>
                <p:ext uri="{D42A27DB-BD31-4B8C-83A1-F6EECF244321}">
                  <p14:modId xmlns:p14="http://schemas.microsoft.com/office/powerpoint/2010/main" val="2706287250"/>
                </p:ext>
              </p:extLst>
            </p:nvPr>
          </p:nvGraphicFramePr>
          <p:xfrm>
            <a:off x="6344356" y="1608945"/>
            <a:ext cx="3866444" cy="3467103"/>
          </p:xfrm>
          <a:graphic>
            <a:graphicData uri="http://schemas.openxmlformats.org/drawingml/2006/table">
              <a:tbl>
                <a:tblPr/>
                <a:tblGrid>
                  <a:gridCol w="1174044">
                    <a:extLst>
                      <a:ext uri="{9D8B030D-6E8A-4147-A177-3AD203B41FA5}">
                        <a16:colId xmlns:a16="http://schemas.microsoft.com/office/drawing/2014/main" val="20000"/>
                      </a:ext>
                    </a:extLst>
                  </a:gridCol>
                  <a:gridCol w="1346200">
                    <a:extLst>
                      <a:ext uri="{9D8B030D-6E8A-4147-A177-3AD203B41FA5}">
                        <a16:colId xmlns:a16="http://schemas.microsoft.com/office/drawing/2014/main" val="20001"/>
                      </a:ext>
                    </a:extLst>
                  </a:gridCol>
                  <a:gridCol w="1346200">
                    <a:extLst>
                      <a:ext uri="{9D8B030D-6E8A-4147-A177-3AD203B41FA5}">
                        <a16:colId xmlns:a16="http://schemas.microsoft.com/office/drawing/2014/main" val="20002"/>
                      </a:ext>
                    </a:extLst>
                  </a:gridCol>
                </a:tblGrid>
                <a:tr h="504825">
                  <a:tc gridSpan="3">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Telnet, FTP, NFS, NIS, NNTP, SIP, SSI, DNS, HTTP, NTP, SMPP, SMTP, DHCP, IRC, POP3, IMAP, and more</a:t>
                        </a:r>
                        <a:endParaRPr kumimoji="0" lang="en-US" altLang="en-US" sz="10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493713">
                  <a:tc gridSpan="3">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RPC, MME, XDR, and more</a:t>
                        </a:r>
                        <a:endParaRPr kumimoji="0" lang="en-US" altLang="en-US" sz="10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1"/>
                    </a:ext>
                  </a:extLst>
                </a:tr>
                <a:tr h="493713">
                  <a:tc gridSpan="3">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Named Pipe, NetBIOS, SAP, PPTP, RTP, Sockets/Streams – TLI, SPDY, TLS/SSL, and more</a:t>
                        </a:r>
                        <a:endParaRPr kumimoji="0" lang="en-US" altLang="en-US" sz="10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493713">
                  <a:tc gridSpan="3">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TCP, UDP</a:t>
                        </a:r>
                        <a:r>
                          <a:rPr kumimoji="0" lang="en-US" altLang="en-US" sz="10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 SCTP, DCCP, SPX</a:t>
                        </a:r>
                        <a:r>
                          <a:rPr kumimoji="0" lang="en-GB" altLang="en-US" sz="10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 and more</a:t>
                        </a:r>
                        <a:endParaRPr kumimoji="0" lang="en-US" altLang="en-US" sz="10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3"/>
                    </a:ext>
                  </a:extLst>
                </a:tr>
                <a:tr h="493713">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Routing Protocols</a:t>
                        </a:r>
                        <a:endParaRPr kumimoji="0" lang="en-US" altLang="en-US" sz="10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IP and ICMP</a:t>
                        </a:r>
                        <a:endParaRPr kumimoji="0" lang="en-US" altLang="en-US" sz="10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ARP, RARP</a:t>
                        </a:r>
                        <a:endParaRPr kumimoji="0" lang="en-US" altLang="en-US" sz="10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93713">
                  <a:tc gridSpan="3">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cap="none" normalizeH="0" baseline="0">
                            <a:ln>
                              <a:noFill/>
                            </a:ln>
                            <a:solidFill>
                              <a:schemeClr val="tx1"/>
                            </a:solidFill>
                            <a:effectLst/>
                            <a:latin typeface="Arial" panose="020B0604020202020204" pitchFamily="34" charset="0"/>
                            <a:ea typeface="MS PGothic" panose="020B0600070205080204" pitchFamily="34" charset="-128"/>
                          </a:rPr>
                          <a:t>Ethertype, Token Ring, FDDI, ATM, SDLC, HDLC, CSLIP, SLIP, GFP, PLIP, IEE 802.2, LLC, PPP, Frame Relay, and more</a:t>
                        </a:r>
                        <a:endParaRPr kumimoji="0" lang="en-US" altLang="en-US" sz="10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5"/>
                    </a:ext>
                  </a:extLst>
                </a:tr>
                <a:tr h="493713">
                  <a:tc gridSpan="3">
                    <a:txBody>
                      <a:bodyPr/>
                      <a:lstStyle>
                        <a:lvl1pPr eaLnBrk="0" hangingPunct="0">
                          <a:spcBef>
                            <a:spcPct val="20000"/>
                          </a:spcBef>
                          <a:buFont typeface="Arial" panose="020B0604020202020204" pitchFamily="34" charset="0"/>
                          <a:defRPr sz="2800">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rPr>
                          <a:t>Ethernet, V.24, ISDN, ADSL, ATM, Leased Lines, Coax, Fibre Optics,  10baseT, Packet Radio, Satellite, Twisted Pair, and more </a:t>
                        </a:r>
                        <a:endParaRPr kumimoji="0" lang="en-US" altLang="en-US" sz="1000" b="0" i="0" u="none" strike="noStrike" cap="none" normalizeH="0" baseline="0" dirty="0">
                          <a:ln>
                            <a:noFill/>
                          </a:ln>
                          <a:solidFill>
                            <a:schemeClr val="tx1"/>
                          </a:solidFill>
                          <a:effectLst/>
                          <a:latin typeface="Arial" panose="020B0604020202020204" pitchFamily="34" charset="0"/>
                          <a:ea typeface="MS PGothic" panose="020B0600070205080204" pitchFamily="34" charset="-128"/>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6"/>
                    </a:ext>
                  </a:extLst>
                </a:tr>
              </a:tbl>
            </a:graphicData>
          </a:graphic>
        </p:graphicFrame>
      </p:grpSp>
    </p:spTree>
    <p:extLst>
      <p:ext uri="{BB962C8B-B14F-4D97-AF65-F5344CB8AC3E}">
        <p14:creationId xmlns:p14="http://schemas.microsoft.com/office/powerpoint/2010/main" val="2265358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1600" y="685800"/>
            <a:ext cx="9601200" cy="1057275"/>
          </a:xfrm>
        </p:spPr>
        <p:txBody>
          <a:bodyPr anchor="t">
            <a:normAutofit/>
          </a:bodyPr>
          <a:lstStyle/>
          <a:p>
            <a:r>
              <a:rPr lang="en-GB" dirty="0"/>
              <a:t>IPv4 &amp; Subnetting</a:t>
            </a:r>
          </a:p>
        </p:txBody>
      </p:sp>
      <p:graphicFrame>
        <p:nvGraphicFramePr>
          <p:cNvPr id="10" name="Content Placeholder 3">
            <a:extLst>
              <a:ext uri="{FF2B5EF4-FFF2-40B4-BE49-F238E27FC236}">
                <a16:creationId xmlns:a16="http://schemas.microsoft.com/office/drawing/2014/main" id="{0DAA3F34-8611-4C88-A5C8-2CE30D1F64C4}"/>
              </a:ext>
            </a:extLst>
          </p:cNvPr>
          <p:cNvGraphicFramePr>
            <a:graphicFrameLocks noGrp="1"/>
          </p:cNvGraphicFramePr>
          <p:nvPr>
            <p:ph idx="1"/>
            <p:extLst>
              <p:ext uri="{D42A27DB-BD31-4B8C-83A1-F6EECF244321}">
                <p14:modId xmlns:p14="http://schemas.microsoft.com/office/powerpoint/2010/main" val="2260039641"/>
              </p:ext>
            </p:extLst>
          </p:nvPr>
        </p:nvGraphicFramePr>
        <p:xfrm>
          <a:off x="1371600" y="1743075"/>
          <a:ext cx="9601200" cy="4505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2634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a:t>IP Addressing Dotted decimal Structure</a:t>
            </a:r>
          </a:p>
        </p:txBody>
      </p:sp>
      <p:sp>
        <p:nvSpPr>
          <p:cNvPr id="2" name="Content Placeholder 1"/>
          <p:cNvSpPr>
            <a:spLocks noGrp="1"/>
          </p:cNvSpPr>
          <p:nvPr>
            <p:ph idx="1"/>
          </p:nvPr>
        </p:nvSpPr>
        <p:spPr/>
        <p:txBody>
          <a:bodyPr/>
          <a:lstStyle/>
          <a:p>
            <a:r>
              <a:rPr lang="en-US" altLang="en-US" dirty="0"/>
              <a:t>An IP address structure in dotted decimal form can be seen by inspecting the TCP/IP properties of a PC as below:</a:t>
            </a:r>
          </a:p>
          <a:p>
            <a:endParaRPr lang="en-GB" dirty="0"/>
          </a:p>
        </p:txBody>
      </p:sp>
      <p:pic>
        <p:nvPicPr>
          <p:cNvPr id="6148" name="Picture 1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93854" y="2480290"/>
            <a:ext cx="5868988" cy="388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spTree>
    <p:extLst>
      <p:ext uri="{BB962C8B-B14F-4D97-AF65-F5344CB8AC3E}">
        <p14:creationId xmlns:p14="http://schemas.microsoft.com/office/powerpoint/2010/main" val="2752244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altLang="en-US"/>
              <a:t>LANs &amp; WANs</a:t>
            </a:r>
          </a:p>
        </p:txBody>
      </p:sp>
      <p:sp>
        <p:nvSpPr>
          <p:cNvPr id="4" name="Text Placeholder 3"/>
          <p:cNvSpPr>
            <a:spLocks noGrp="1"/>
          </p:cNvSpPr>
          <p:nvPr>
            <p:ph type="body" idx="1"/>
          </p:nvPr>
        </p:nvSpPr>
        <p:spPr/>
        <p:txBody>
          <a:bodyPr/>
          <a:lstStyle/>
          <a:p>
            <a:r>
              <a:rPr lang="en-US" dirty="0"/>
              <a:t>LAN </a:t>
            </a:r>
            <a:r>
              <a:rPr lang="en-US" sz="2400" dirty="0"/>
              <a:t>(Local Area Network)</a:t>
            </a:r>
            <a:endParaRPr lang="en-US" dirty="0"/>
          </a:p>
        </p:txBody>
      </p:sp>
      <p:sp>
        <p:nvSpPr>
          <p:cNvPr id="16387" name="Content Placeholder 4"/>
          <p:cNvSpPr>
            <a:spLocks noGrp="1"/>
          </p:cNvSpPr>
          <p:nvPr>
            <p:ph sz="half" idx="2"/>
          </p:nvPr>
        </p:nvSpPr>
        <p:spPr/>
        <p:txBody>
          <a:bodyPr>
            <a:normAutofit fontScale="92500" lnSpcReduction="20000"/>
          </a:bodyPr>
          <a:lstStyle/>
          <a:p>
            <a:r>
              <a:rPr lang="en-US" altLang="en-US" dirty="0"/>
              <a:t>A computer network covering a small geographic area, like a home, office, schools, or group of buildings.</a:t>
            </a:r>
          </a:p>
          <a:p>
            <a:r>
              <a:rPr lang="en-US" altLang="en-US" dirty="0"/>
              <a:t>High speed(1000mbps) </a:t>
            </a:r>
          </a:p>
          <a:p>
            <a:r>
              <a:rPr lang="en-US" altLang="en-US" dirty="0"/>
              <a:t>LANs have a high data transfer rate</a:t>
            </a:r>
          </a:p>
          <a:p>
            <a:r>
              <a:rPr lang="en-US" altLang="en-US" dirty="0"/>
              <a:t>Typically owned, controlled, and managed by a single person or organization</a:t>
            </a:r>
          </a:p>
          <a:p>
            <a:r>
              <a:rPr lang="en-US" altLang="en-US" dirty="0"/>
              <a:t>If there is a need to set-up a couple of extra devices on the network, it is not very expensive to do as a LAN is controlled by the organization</a:t>
            </a:r>
          </a:p>
        </p:txBody>
      </p:sp>
      <p:sp>
        <p:nvSpPr>
          <p:cNvPr id="6" name="Text Placeholder 5"/>
          <p:cNvSpPr>
            <a:spLocks noGrp="1"/>
          </p:cNvSpPr>
          <p:nvPr>
            <p:ph type="body" sz="quarter" idx="3"/>
          </p:nvPr>
        </p:nvSpPr>
        <p:spPr/>
        <p:txBody>
          <a:bodyPr/>
          <a:lstStyle/>
          <a:p>
            <a:r>
              <a:rPr lang="en-US" dirty="0"/>
              <a:t>WAN </a:t>
            </a:r>
            <a:r>
              <a:rPr lang="en-US" sz="2400" dirty="0"/>
              <a:t>(Wide Area Network)</a:t>
            </a:r>
          </a:p>
        </p:txBody>
      </p:sp>
      <p:sp>
        <p:nvSpPr>
          <p:cNvPr id="16389" name="Content Placeholder 6"/>
          <p:cNvSpPr>
            <a:spLocks noGrp="1"/>
          </p:cNvSpPr>
          <p:nvPr>
            <p:ph sz="quarter" idx="4"/>
          </p:nvPr>
        </p:nvSpPr>
        <p:spPr/>
        <p:txBody>
          <a:bodyPr>
            <a:normAutofit fontScale="92500" lnSpcReduction="20000"/>
          </a:bodyPr>
          <a:lstStyle/>
          <a:p>
            <a:r>
              <a:rPr lang="en-US" altLang="en-US" dirty="0"/>
              <a:t>A computer network that covers a broad area (e.g., any network whose communications links cross metropolitan, regional, or national boundaries over a long distance</a:t>
            </a:r>
          </a:p>
          <a:p>
            <a:r>
              <a:rPr lang="en-US" altLang="en-US" dirty="0"/>
              <a:t>Less speed(150mbps) </a:t>
            </a:r>
          </a:p>
          <a:p>
            <a:r>
              <a:rPr lang="en-US" altLang="en-US" dirty="0"/>
              <a:t>WANs have a lower data transfer rate as compared to LANs</a:t>
            </a:r>
          </a:p>
          <a:p>
            <a:r>
              <a:rPr lang="en-US" altLang="en-US" dirty="0"/>
              <a:t>WANs (like the Internet) are not owned by any one organization but rather exist under collective or distributed ownership and management over long distances</a:t>
            </a:r>
          </a:p>
        </p:txBody>
      </p:sp>
    </p:spTree>
    <p:extLst>
      <p:ext uri="{BB962C8B-B14F-4D97-AF65-F5344CB8AC3E}">
        <p14:creationId xmlns:p14="http://schemas.microsoft.com/office/powerpoint/2010/main" val="33032898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a:t>IP Addressing Dotted Binary Structure</a:t>
            </a:r>
          </a:p>
        </p:txBody>
      </p:sp>
      <p:sp>
        <p:nvSpPr>
          <p:cNvPr id="2" name="Content Placeholder 1"/>
          <p:cNvSpPr>
            <a:spLocks noGrp="1"/>
          </p:cNvSpPr>
          <p:nvPr>
            <p:ph idx="1"/>
          </p:nvPr>
        </p:nvSpPr>
        <p:spPr/>
        <p:txBody>
          <a:bodyPr/>
          <a:lstStyle/>
          <a:p>
            <a:r>
              <a:rPr lang="en-US" altLang="en-US" dirty="0"/>
              <a:t>Dotted decimal IP addresses can be expressed in dotted binary form. Each octet is simply converted to its binary equivalent</a:t>
            </a:r>
          </a:p>
          <a:p>
            <a:endParaRPr lang="en-US" altLang="en-US" dirty="0"/>
          </a:p>
          <a:p>
            <a:endParaRPr lang="en-GB" dirty="0"/>
          </a:p>
        </p:txBody>
      </p:sp>
      <p:graphicFrame>
        <p:nvGraphicFramePr>
          <p:cNvPr id="7172" name="Object 7"/>
          <p:cNvGraphicFramePr>
            <a:graphicFrameLocks noGrp="1" noChangeAspect="1"/>
          </p:cNvGraphicFramePr>
          <p:nvPr>
            <p:ph idx="4294967295"/>
            <p:extLst>
              <p:ext uri="{D42A27DB-BD31-4B8C-83A1-F6EECF244321}">
                <p14:modId xmlns:p14="http://schemas.microsoft.com/office/powerpoint/2010/main" val="4228759368"/>
              </p:ext>
            </p:extLst>
          </p:nvPr>
        </p:nvGraphicFramePr>
        <p:xfrm>
          <a:off x="1879600" y="2992438"/>
          <a:ext cx="8432800" cy="2759075"/>
        </p:xfrm>
        <a:graphic>
          <a:graphicData uri="http://schemas.openxmlformats.org/presentationml/2006/ole">
            <mc:AlternateContent xmlns:mc="http://schemas.openxmlformats.org/markup-compatibility/2006">
              <mc:Choice xmlns:v="urn:schemas-microsoft-com:vml" Requires="v">
                <p:oleObj spid="_x0000_s1026" name="Bitmap Image" r:id="rId4" imgW="7334280" imgH="2400480" progId="Paint.Picture">
                  <p:embed/>
                </p:oleObj>
              </mc:Choice>
              <mc:Fallback>
                <p:oleObj name="Bitmap Image" r:id="rId4" imgW="7334280" imgH="2400480" progId="Paint.Picture">
                  <p:embed/>
                  <p:pic>
                    <p:nvPicPr>
                      <p:cNvPr id="7172" name="Object 7"/>
                      <p:cNvPicPr>
                        <a:picLocks noChangeAspect="1" noChangeArrowheads="1"/>
                      </p:cNvPicPr>
                      <p:nvPr/>
                    </p:nvPicPr>
                    <p:blipFill>
                      <a:blip r:embed="rId5"/>
                      <a:srcRect/>
                      <a:stretch>
                        <a:fillRect/>
                      </a:stretch>
                    </p:blipFill>
                    <p:spPr bwMode="auto">
                      <a:xfrm>
                        <a:off x="1879600" y="2992438"/>
                        <a:ext cx="8432800" cy="275907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76758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a:t>8 bit Binary to decimal conversion</a:t>
            </a:r>
          </a:p>
        </p:txBody>
      </p:sp>
      <p:sp>
        <p:nvSpPr>
          <p:cNvPr id="2" name="Content Placeholder 1"/>
          <p:cNvSpPr>
            <a:spLocks noGrp="1"/>
          </p:cNvSpPr>
          <p:nvPr>
            <p:ph idx="1"/>
          </p:nvPr>
        </p:nvSpPr>
        <p:spPr>
          <a:xfrm>
            <a:off x="1371600" y="1509810"/>
            <a:ext cx="9601200" cy="4505325"/>
          </a:xfrm>
        </p:spPr>
        <p:txBody>
          <a:bodyPr/>
          <a:lstStyle/>
          <a:p>
            <a:r>
              <a:rPr lang="en-US" altLang="en-US" dirty="0"/>
              <a:t>1 Write down the 8 bit binary number</a:t>
            </a:r>
          </a:p>
          <a:p>
            <a:r>
              <a:rPr lang="en-US" altLang="en-US" dirty="0"/>
              <a:t>2 Write down the decimal value above each bit</a:t>
            </a:r>
          </a:p>
          <a:p>
            <a:r>
              <a:rPr lang="en-US" altLang="en-US" dirty="0"/>
              <a:t>3 Add only decimal values above a 1 bit (Ignore values above 0 bits)</a:t>
            </a:r>
          </a:p>
          <a:p>
            <a:r>
              <a:rPr lang="en-US" altLang="en-US" dirty="0"/>
              <a:t>4 The total for all 8 bits is decimal number</a:t>
            </a:r>
          </a:p>
          <a:p>
            <a:endParaRPr lang="en-GB" dirty="0"/>
          </a:p>
        </p:txBody>
      </p:sp>
      <p:pic>
        <p:nvPicPr>
          <p:cNvPr id="8196"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1201" y="3200399"/>
            <a:ext cx="8318431" cy="3500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spTree>
    <p:extLst>
      <p:ext uri="{BB962C8B-B14F-4D97-AF65-F5344CB8AC3E}">
        <p14:creationId xmlns:p14="http://schemas.microsoft.com/office/powerpoint/2010/main" val="1124123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dirty="0"/>
              <a:t>Decimal to Binary</a:t>
            </a:r>
          </a:p>
        </p:txBody>
      </p:sp>
      <p:graphicFrame>
        <p:nvGraphicFramePr>
          <p:cNvPr id="9219" name="Object 3"/>
          <p:cNvGraphicFramePr>
            <a:graphicFrameLocks noGrp="1" noChangeAspect="1"/>
          </p:cNvGraphicFramePr>
          <p:nvPr>
            <p:ph idx="4294967295"/>
            <p:extLst>
              <p:ext uri="{D42A27DB-BD31-4B8C-83A1-F6EECF244321}">
                <p14:modId xmlns:p14="http://schemas.microsoft.com/office/powerpoint/2010/main" val="2159194728"/>
              </p:ext>
            </p:extLst>
          </p:nvPr>
        </p:nvGraphicFramePr>
        <p:xfrm>
          <a:off x="3617119" y="1743075"/>
          <a:ext cx="5110162" cy="4521200"/>
        </p:xfrm>
        <a:graphic>
          <a:graphicData uri="http://schemas.openxmlformats.org/presentationml/2006/ole">
            <mc:AlternateContent xmlns:mc="http://schemas.openxmlformats.org/markup-compatibility/2006">
              <mc:Choice xmlns:v="urn:schemas-microsoft-com:vml" Requires="v">
                <p:oleObj spid="_x0000_s2050" name="Bitmap Image" r:id="rId3" imgW="5619048" imgH="4971429" progId="Paint.Picture">
                  <p:embed/>
                </p:oleObj>
              </mc:Choice>
              <mc:Fallback>
                <p:oleObj name="Bitmap Image" r:id="rId3" imgW="5619048" imgH="4971429" progId="Paint.Picture">
                  <p:embed/>
                  <p:pic>
                    <p:nvPicPr>
                      <p:cNvPr id="921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7119" y="1743075"/>
                        <a:ext cx="5110162" cy="45212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0417899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t>Decimal to 8- bit binary</a:t>
            </a:r>
          </a:p>
        </p:txBody>
      </p:sp>
      <p:sp>
        <p:nvSpPr>
          <p:cNvPr id="11267" name="Rectangle 3"/>
          <p:cNvSpPr>
            <a:spLocks noGrp="1" noChangeArrowheads="1"/>
          </p:cNvSpPr>
          <p:nvPr>
            <p:ph idx="4294967295"/>
          </p:nvPr>
        </p:nvSpPr>
        <p:spPr>
          <a:xfrm>
            <a:off x="5500688" y="1838325"/>
            <a:ext cx="6691312" cy="4181475"/>
          </a:xfrm>
        </p:spPr>
        <p:txBody>
          <a:bodyPr/>
          <a:lstStyle/>
          <a:p>
            <a:endParaRPr lang="en-US" altLang="en-US"/>
          </a:p>
          <a:p>
            <a:endParaRPr lang="en-US" altLang="en-US"/>
          </a:p>
        </p:txBody>
      </p:sp>
      <p:pic>
        <p:nvPicPr>
          <p:cNvPr id="11268"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0046" y="1503039"/>
            <a:ext cx="8484307" cy="5039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spTree>
    <p:extLst>
      <p:ext uri="{BB962C8B-B14F-4D97-AF65-F5344CB8AC3E}">
        <p14:creationId xmlns:p14="http://schemas.microsoft.com/office/powerpoint/2010/main" val="673036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a:t>Network, Broadcast and host Addresses</a:t>
            </a:r>
          </a:p>
        </p:txBody>
      </p:sp>
      <p:sp>
        <p:nvSpPr>
          <p:cNvPr id="2" name="Content Placeholder 1"/>
          <p:cNvSpPr>
            <a:spLocks noGrp="1"/>
          </p:cNvSpPr>
          <p:nvPr>
            <p:ph idx="1"/>
          </p:nvPr>
        </p:nvSpPr>
        <p:spPr/>
        <p:txBody>
          <a:bodyPr/>
          <a:lstStyle/>
          <a:p>
            <a:r>
              <a:rPr lang="en-US" altLang="en-US" dirty="0"/>
              <a:t>An address can represent:</a:t>
            </a:r>
          </a:p>
          <a:p>
            <a:r>
              <a:rPr lang="en-US" altLang="en-US" dirty="0"/>
              <a:t>The Network only (</a:t>
            </a:r>
            <a:r>
              <a:rPr lang="en-US" altLang="en-US" b="1" dirty="0"/>
              <a:t>Network Address</a:t>
            </a:r>
            <a:r>
              <a:rPr lang="en-US" altLang="en-US" dirty="0"/>
              <a:t>, Wire Address)</a:t>
            </a:r>
          </a:p>
          <a:p>
            <a:r>
              <a:rPr lang="en-US" altLang="en-US" dirty="0"/>
              <a:t>All hosts i.e. PC’s, Servers, Printers, Router interfaces on the network (</a:t>
            </a:r>
            <a:r>
              <a:rPr lang="en-US" altLang="en-US" b="1" dirty="0"/>
              <a:t>Broadcast Address</a:t>
            </a:r>
            <a:r>
              <a:rPr lang="en-US" altLang="en-US" dirty="0"/>
              <a:t>) </a:t>
            </a:r>
            <a:r>
              <a:rPr lang="en-US" altLang="en-US" dirty="0" err="1"/>
              <a:t>e.g</a:t>
            </a:r>
            <a:r>
              <a:rPr lang="en-US" altLang="en-US" dirty="0"/>
              <a:t> DHCP request, ARP request or  Routing update (RIP)</a:t>
            </a:r>
          </a:p>
          <a:p>
            <a:r>
              <a:rPr lang="en-US" altLang="en-US" dirty="0"/>
              <a:t>A single host on the network (</a:t>
            </a:r>
            <a:r>
              <a:rPr lang="en-US" altLang="en-US" b="1" dirty="0"/>
              <a:t>Host Address</a:t>
            </a:r>
            <a:r>
              <a:rPr lang="en-US" altLang="en-US" dirty="0"/>
              <a:t>)</a:t>
            </a:r>
          </a:p>
          <a:p>
            <a:endParaRPr lang="en-GB" dirty="0"/>
          </a:p>
        </p:txBody>
      </p:sp>
      <p:graphicFrame>
        <p:nvGraphicFramePr>
          <p:cNvPr id="12292" name="Object 6"/>
          <p:cNvGraphicFramePr>
            <a:graphicFrameLocks noGrp="1" noChangeAspect="1"/>
          </p:cNvGraphicFramePr>
          <p:nvPr>
            <p:ph idx="4294967295"/>
            <p:extLst>
              <p:ext uri="{D42A27DB-BD31-4B8C-83A1-F6EECF244321}">
                <p14:modId xmlns:p14="http://schemas.microsoft.com/office/powerpoint/2010/main" val="1911216894"/>
              </p:ext>
            </p:extLst>
          </p:nvPr>
        </p:nvGraphicFramePr>
        <p:xfrm>
          <a:off x="2750344" y="3893976"/>
          <a:ext cx="6691312" cy="2890838"/>
        </p:xfrm>
        <a:graphic>
          <a:graphicData uri="http://schemas.openxmlformats.org/presentationml/2006/ole">
            <mc:AlternateContent xmlns:mc="http://schemas.openxmlformats.org/markup-compatibility/2006">
              <mc:Choice xmlns:v="urn:schemas-microsoft-com:vml" Requires="v">
                <p:oleObj spid="_x0000_s3074" name="Bitmap Image" r:id="rId4" imgW="6811326" imgH="2943636" progId="Paint.Picture">
                  <p:embed/>
                </p:oleObj>
              </mc:Choice>
              <mc:Fallback>
                <p:oleObj name="Bitmap Image" r:id="rId4" imgW="6811326" imgH="2943636" progId="Paint.Picture">
                  <p:embed/>
                  <p:pic>
                    <p:nvPicPr>
                      <p:cNvPr id="12292"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0344" y="3893976"/>
                        <a:ext cx="6691312" cy="289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2"/>
                            </a:solidFill>
                            <a:prstDash val="solid"/>
                            <a:miter lim="800000"/>
                            <a:headEnd type="none" w="med" len="med"/>
                            <a:tailEnd type="none" w="med" len="med"/>
                          </a14:hiddenLine>
                        </a:ext>
                        <a:ext uri="{AF507438-7753-43E0-B8FC-AC1667EBCBE1}">
                          <a14:hiddenEffects xmlns:a14="http://schemas.microsoft.com/office/drawing/2010/main">
                            <a:effectLst>
                              <a:outerShdw dist="1796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70988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a:t>Address communication types</a:t>
            </a:r>
          </a:p>
        </p:txBody>
      </p:sp>
      <p:sp>
        <p:nvSpPr>
          <p:cNvPr id="2" name="Content Placeholder 1"/>
          <p:cNvSpPr>
            <a:spLocks noGrp="1"/>
          </p:cNvSpPr>
          <p:nvPr>
            <p:ph idx="1"/>
          </p:nvPr>
        </p:nvSpPr>
        <p:spPr/>
        <p:txBody>
          <a:bodyPr/>
          <a:lstStyle/>
          <a:p>
            <a:r>
              <a:rPr lang="en-US" altLang="en-US" dirty="0"/>
              <a:t>Unicast – 1 to 1 communication</a:t>
            </a:r>
          </a:p>
          <a:p>
            <a:r>
              <a:rPr lang="en-US" altLang="en-US" dirty="0"/>
              <a:t>Broadcast 1 to all network host communication (Directed or Limited)</a:t>
            </a:r>
          </a:p>
          <a:p>
            <a:r>
              <a:rPr lang="en-US" altLang="en-US" dirty="0"/>
              <a:t>Multicast 1 to a group of hosts on the network  communication</a:t>
            </a:r>
          </a:p>
          <a:p>
            <a:endParaRPr lang="en-US" altLang="en-US" dirty="0"/>
          </a:p>
          <a:p>
            <a:endParaRPr lang="en-GB" dirty="0"/>
          </a:p>
        </p:txBody>
      </p:sp>
      <p:grpSp>
        <p:nvGrpSpPr>
          <p:cNvPr id="3" name="Group 2"/>
          <p:cNvGrpSpPr/>
          <p:nvPr/>
        </p:nvGrpSpPr>
        <p:grpSpPr>
          <a:xfrm>
            <a:off x="1599406" y="3233893"/>
            <a:ext cx="8993188" cy="3474266"/>
            <a:chOff x="114300" y="2800325"/>
            <a:chExt cx="8993188" cy="3474266"/>
          </a:xfrm>
        </p:grpSpPr>
        <p:pic>
          <p:nvPicPr>
            <p:cNvPr id="18436" name="Picture 6"/>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5482" y="2800325"/>
              <a:ext cx="2859088"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pic>
          <p:nvPicPr>
            <p:cNvPr id="18437" name="Picture 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300" y="3847304"/>
              <a:ext cx="2894013" cy="242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pic>
          <p:nvPicPr>
            <p:cNvPr id="18438" name="Picture 7"/>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72188" y="3342480"/>
              <a:ext cx="3035300" cy="285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grpSp>
    </p:spTree>
    <p:extLst>
      <p:ext uri="{BB962C8B-B14F-4D97-AF65-F5344CB8AC3E}">
        <p14:creationId xmlns:p14="http://schemas.microsoft.com/office/powerpoint/2010/main" val="14051289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tLang="en-US"/>
              <a:t>Public and Private addresses</a:t>
            </a:r>
          </a:p>
        </p:txBody>
      </p:sp>
      <p:sp>
        <p:nvSpPr>
          <p:cNvPr id="2" name="Content Placeholder 1"/>
          <p:cNvSpPr>
            <a:spLocks noGrp="1"/>
          </p:cNvSpPr>
          <p:nvPr>
            <p:ph idx="1"/>
          </p:nvPr>
        </p:nvSpPr>
        <p:spPr/>
        <p:txBody>
          <a:bodyPr/>
          <a:lstStyle/>
          <a:p>
            <a:r>
              <a:rPr lang="en-US" altLang="en-US" dirty="0"/>
              <a:t>Public addresses can move across the internet in packets</a:t>
            </a:r>
          </a:p>
          <a:p>
            <a:r>
              <a:rPr lang="en-US" altLang="en-US" dirty="0"/>
              <a:t>Private address must remain within a network</a:t>
            </a:r>
          </a:p>
          <a:p>
            <a:endParaRPr lang="en-GB" dirty="0"/>
          </a:p>
        </p:txBody>
      </p:sp>
      <p:pic>
        <p:nvPicPr>
          <p:cNvPr id="20484"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22440" y="2813062"/>
            <a:ext cx="8188361" cy="389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spTree>
    <p:extLst>
      <p:ext uri="{BB962C8B-B14F-4D97-AF65-F5344CB8AC3E}">
        <p14:creationId xmlns:p14="http://schemas.microsoft.com/office/powerpoint/2010/main" val="12715082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a:t>Classes of IPv4 Addresses</a:t>
            </a:r>
          </a:p>
        </p:txBody>
      </p:sp>
      <p:sp>
        <p:nvSpPr>
          <p:cNvPr id="2" name="Content Placeholder 1"/>
          <p:cNvSpPr>
            <a:spLocks noGrp="1"/>
          </p:cNvSpPr>
          <p:nvPr>
            <p:ph idx="1"/>
          </p:nvPr>
        </p:nvSpPr>
        <p:spPr/>
        <p:txBody>
          <a:bodyPr/>
          <a:lstStyle/>
          <a:p>
            <a:r>
              <a:rPr lang="en-US" altLang="en-US" dirty="0"/>
              <a:t>Packets with Private address (Link-Local and Test –Net) are not routed on the internet</a:t>
            </a:r>
          </a:p>
          <a:p>
            <a:endParaRPr lang="en-GB" dirty="0"/>
          </a:p>
        </p:txBody>
      </p:sp>
      <p:pic>
        <p:nvPicPr>
          <p:cNvPr id="21508"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01187" y="2228105"/>
            <a:ext cx="8342026" cy="462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spTree>
    <p:extLst>
      <p:ext uri="{BB962C8B-B14F-4D97-AF65-F5344CB8AC3E}">
        <p14:creationId xmlns:p14="http://schemas.microsoft.com/office/powerpoint/2010/main" val="23301742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a:t>Classify and Define IPv4 Addresses</a:t>
            </a:r>
          </a:p>
        </p:txBody>
      </p:sp>
      <p:sp>
        <p:nvSpPr>
          <p:cNvPr id="2" name="Content Placeholder 1"/>
          <p:cNvSpPr>
            <a:spLocks noGrp="1"/>
          </p:cNvSpPr>
          <p:nvPr>
            <p:ph idx="1"/>
          </p:nvPr>
        </p:nvSpPr>
        <p:spPr/>
        <p:txBody>
          <a:bodyPr/>
          <a:lstStyle/>
          <a:p>
            <a:r>
              <a:rPr lang="en-US" altLang="en-US" dirty="0"/>
              <a:t>In the early 1980s IPv4 addresses were divided into classes</a:t>
            </a:r>
          </a:p>
          <a:p>
            <a:endParaRPr lang="en-GB" dirty="0"/>
          </a:p>
        </p:txBody>
      </p:sp>
      <p:pic>
        <p:nvPicPr>
          <p:cNvPr id="2253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9059"/>
          <a:stretch/>
        </p:blipFill>
        <p:spPr bwMode="auto">
          <a:xfrm>
            <a:off x="2237551" y="2258008"/>
            <a:ext cx="7716898" cy="4599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spTree>
    <p:extLst>
      <p:ext uri="{BB962C8B-B14F-4D97-AF65-F5344CB8AC3E}">
        <p14:creationId xmlns:p14="http://schemas.microsoft.com/office/powerpoint/2010/main" val="2460880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n-US"/>
              <a:t>Assigning Addresses</a:t>
            </a:r>
          </a:p>
        </p:txBody>
      </p:sp>
      <p:sp>
        <p:nvSpPr>
          <p:cNvPr id="2" name="Content Placeholder 1"/>
          <p:cNvSpPr>
            <a:spLocks noGrp="1"/>
          </p:cNvSpPr>
          <p:nvPr>
            <p:ph idx="1"/>
          </p:nvPr>
        </p:nvSpPr>
        <p:spPr/>
        <p:txBody>
          <a:bodyPr/>
          <a:lstStyle/>
          <a:p>
            <a:r>
              <a:rPr lang="en-US" altLang="en-US" dirty="0"/>
              <a:t>Addresses can be public or private and assigned manually, automatically by server or automatically by hosts operating systems in a peer to peer network</a:t>
            </a:r>
          </a:p>
          <a:p>
            <a:endParaRPr lang="en-GB" dirty="0"/>
          </a:p>
        </p:txBody>
      </p:sp>
      <p:pic>
        <p:nvPicPr>
          <p:cNvPr id="23556"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1201" y="2539968"/>
            <a:ext cx="8319541" cy="401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spTree>
    <p:extLst>
      <p:ext uri="{BB962C8B-B14F-4D97-AF65-F5344CB8AC3E}">
        <p14:creationId xmlns:p14="http://schemas.microsoft.com/office/powerpoint/2010/main" val="4208224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GB" altLang="en-US"/>
              <a:t>Network Topologies</a:t>
            </a:r>
            <a:endParaRPr lang="en-US" altLang="en-US"/>
          </a:p>
        </p:txBody>
      </p:sp>
      <p:pic>
        <p:nvPicPr>
          <p:cNvPr id="5" name="Picture 4" descr="A screenshot of a range of different network topology drawings">
            <a:extLst>
              <a:ext uri="{FF2B5EF4-FFF2-40B4-BE49-F238E27FC236}">
                <a16:creationId xmlns:a16="http://schemas.microsoft.com/office/drawing/2014/main" id="{B3F919D4-6AB7-4CF5-B442-FD108D58F947}"/>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2372" t="21215" r="12533" b="3670"/>
          <a:stretch/>
        </p:blipFill>
        <p:spPr>
          <a:xfrm>
            <a:off x="1658971" y="1520889"/>
            <a:ext cx="9026458" cy="4725955"/>
          </a:xfrm>
          <a:prstGeom prst="rect">
            <a:avLst/>
          </a:prstGeom>
        </p:spPr>
      </p:pic>
      <p:sp>
        <p:nvSpPr>
          <p:cNvPr id="8" name="TextBox 7">
            <a:extLst>
              <a:ext uri="{FF2B5EF4-FFF2-40B4-BE49-F238E27FC236}">
                <a16:creationId xmlns:a16="http://schemas.microsoft.com/office/drawing/2014/main" id="{41AF5A30-A365-4BBA-AECF-32121A91048E}"/>
              </a:ext>
            </a:extLst>
          </p:cNvPr>
          <p:cNvSpPr txBox="1"/>
          <p:nvPr/>
        </p:nvSpPr>
        <p:spPr>
          <a:xfrm>
            <a:off x="8584163" y="6581001"/>
            <a:ext cx="3607837" cy="276999"/>
          </a:xfrm>
          <a:prstGeom prst="rect">
            <a:avLst/>
          </a:prstGeom>
          <a:noFill/>
        </p:spPr>
        <p:txBody>
          <a:bodyPr wrap="square" rtlCol="0">
            <a:spAutoFit/>
          </a:bodyPr>
          <a:lstStyle/>
          <a:p>
            <a:pPr algn="r"/>
            <a:r>
              <a:rPr lang="en-GB" sz="1200" dirty="0">
                <a:hlinkClick r:id="rId4"/>
              </a:rPr>
              <a:t>https://www.dnsstuff.com/what-is-network-topology</a:t>
            </a:r>
            <a:r>
              <a:rPr lang="en-GB" sz="1200" dirty="0"/>
              <a:t> </a:t>
            </a:r>
          </a:p>
        </p:txBody>
      </p:sp>
    </p:spTree>
    <p:extLst>
      <p:ext uri="{BB962C8B-B14F-4D97-AF65-F5344CB8AC3E}">
        <p14:creationId xmlns:p14="http://schemas.microsoft.com/office/powerpoint/2010/main" val="24526112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a:t>Configuring Addresses</a:t>
            </a:r>
          </a:p>
        </p:txBody>
      </p:sp>
      <p:sp>
        <p:nvSpPr>
          <p:cNvPr id="2" name="Content Placeholder 1"/>
          <p:cNvSpPr>
            <a:spLocks noGrp="1"/>
          </p:cNvSpPr>
          <p:nvPr>
            <p:ph idx="1"/>
          </p:nvPr>
        </p:nvSpPr>
        <p:spPr>
          <a:xfrm>
            <a:off x="1371600" y="1519140"/>
            <a:ext cx="9601200" cy="4505325"/>
          </a:xfrm>
        </p:spPr>
        <p:txBody>
          <a:bodyPr/>
          <a:lstStyle/>
          <a:p>
            <a:r>
              <a:rPr lang="en-US" altLang="en-US" dirty="0"/>
              <a:t>TCP/IP setting allows to setting of IP addresses </a:t>
            </a:r>
          </a:p>
          <a:p>
            <a:endParaRPr lang="en-GB" dirty="0"/>
          </a:p>
        </p:txBody>
      </p:sp>
      <p:pic>
        <p:nvPicPr>
          <p:cNvPr id="24580" name="Picture 4"/>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8559"/>
          <a:stretch/>
        </p:blipFill>
        <p:spPr bwMode="auto">
          <a:xfrm>
            <a:off x="1752600" y="1881267"/>
            <a:ext cx="8686800" cy="4686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spTree>
    <p:extLst>
      <p:ext uri="{BB962C8B-B14F-4D97-AF65-F5344CB8AC3E}">
        <p14:creationId xmlns:p14="http://schemas.microsoft.com/office/powerpoint/2010/main" val="40295997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a:t>Assigning Addresses</a:t>
            </a:r>
          </a:p>
        </p:txBody>
      </p:sp>
      <p:sp>
        <p:nvSpPr>
          <p:cNvPr id="2" name="Content Placeholder 1"/>
          <p:cNvSpPr>
            <a:spLocks noGrp="1"/>
          </p:cNvSpPr>
          <p:nvPr>
            <p:ph idx="1"/>
          </p:nvPr>
        </p:nvSpPr>
        <p:spPr/>
        <p:txBody>
          <a:bodyPr/>
          <a:lstStyle/>
          <a:p>
            <a:r>
              <a:rPr lang="en-US" altLang="en-US" dirty="0"/>
              <a:t>Network hardware can have IPv4 addresses also</a:t>
            </a:r>
          </a:p>
          <a:p>
            <a:endParaRPr lang="en-GB" dirty="0"/>
          </a:p>
        </p:txBody>
      </p:sp>
      <p:pic>
        <p:nvPicPr>
          <p:cNvPr id="25604"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893915" y="2300865"/>
            <a:ext cx="6208154" cy="4397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spTree>
    <p:extLst>
      <p:ext uri="{BB962C8B-B14F-4D97-AF65-F5344CB8AC3E}">
        <p14:creationId xmlns:p14="http://schemas.microsoft.com/office/powerpoint/2010/main" val="2622745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a:t>IANA, Regional agencies and ISPs</a:t>
            </a:r>
          </a:p>
        </p:txBody>
      </p:sp>
      <p:sp>
        <p:nvSpPr>
          <p:cNvPr id="2" name="Content Placeholder 1"/>
          <p:cNvSpPr>
            <a:spLocks noGrp="1"/>
          </p:cNvSpPr>
          <p:nvPr>
            <p:ph idx="1"/>
          </p:nvPr>
        </p:nvSpPr>
        <p:spPr/>
        <p:txBody>
          <a:bodyPr/>
          <a:lstStyle/>
          <a:p>
            <a:r>
              <a:rPr lang="en-US" altLang="en-US" dirty="0"/>
              <a:t>Internet Assigned Number Authority (IANA), Internet regional agencies and ISPs manage the allocation of IP addresses to organisations</a:t>
            </a:r>
          </a:p>
          <a:p>
            <a:r>
              <a:rPr lang="en-GB" altLang="en-US" dirty="0"/>
              <a:t>IANA manage addresses overall and the registries manage the addresses for particular geographic regions</a:t>
            </a:r>
          </a:p>
          <a:p>
            <a:endParaRPr lang="en-US" altLang="en-US" dirty="0"/>
          </a:p>
          <a:p>
            <a:endParaRPr lang="en-US" altLang="en-US" dirty="0"/>
          </a:p>
          <a:p>
            <a:endParaRPr lang="en-GB" dirty="0"/>
          </a:p>
        </p:txBody>
      </p:sp>
      <p:pic>
        <p:nvPicPr>
          <p:cNvPr id="266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36031"/>
          <a:stretch/>
        </p:blipFill>
        <p:spPr bwMode="auto">
          <a:xfrm>
            <a:off x="2439987" y="3307702"/>
            <a:ext cx="7312025" cy="3429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spTree>
    <p:extLst>
      <p:ext uri="{BB962C8B-B14F-4D97-AF65-F5344CB8AC3E}">
        <p14:creationId xmlns:p14="http://schemas.microsoft.com/office/powerpoint/2010/main" val="32400515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dirty="0"/>
              <a:t>ISPs and the Internet Backbone</a:t>
            </a:r>
          </a:p>
        </p:txBody>
      </p:sp>
      <p:sp>
        <p:nvSpPr>
          <p:cNvPr id="2" name="Content Placeholder 1"/>
          <p:cNvSpPr>
            <a:spLocks noGrp="1"/>
          </p:cNvSpPr>
          <p:nvPr>
            <p:ph idx="1"/>
          </p:nvPr>
        </p:nvSpPr>
        <p:spPr/>
        <p:txBody>
          <a:bodyPr/>
          <a:lstStyle/>
          <a:p>
            <a:r>
              <a:rPr lang="en-US" altLang="en-US" dirty="0"/>
              <a:t>All ISPs are connected to the internet back. Tier1  directly, Tier 2 through Tier 1 and Tier 3 through Tier 2</a:t>
            </a:r>
          </a:p>
          <a:p>
            <a:r>
              <a:rPr lang="en-US" altLang="en-US" dirty="0"/>
              <a:t>The bigger the company the closer it is to the backbone</a:t>
            </a:r>
          </a:p>
          <a:p>
            <a:endParaRPr lang="en-GB" dirty="0"/>
          </a:p>
        </p:txBody>
      </p:sp>
      <p:pic>
        <p:nvPicPr>
          <p:cNvPr id="27652"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83606" y="3302000"/>
            <a:ext cx="7824788" cy="294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spTree>
    <p:extLst>
      <p:ext uri="{BB962C8B-B14F-4D97-AF65-F5344CB8AC3E}">
        <p14:creationId xmlns:p14="http://schemas.microsoft.com/office/powerpoint/2010/main" val="38243593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en-US"/>
              <a:t>IPv6 protocol</a:t>
            </a:r>
          </a:p>
        </p:txBody>
      </p:sp>
      <p:sp>
        <p:nvSpPr>
          <p:cNvPr id="2" name="Content Placeholder 1"/>
          <p:cNvSpPr>
            <a:spLocks noGrp="1"/>
          </p:cNvSpPr>
          <p:nvPr>
            <p:ph idx="1"/>
          </p:nvPr>
        </p:nvSpPr>
        <p:spPr/>
        <p:txBody>
          <a:bodyPr/>
          <a:lstStyle/>
          <a:p>
            <a:r>
              <a:rPr lang="en-US" altLang="en-US" dirty="0"/>
              <a:t>Improve packet handling via simplified header, scalability  via 128 bit addressing scheme, QOS via Flow labeling and integrated security</a:t>
            </a:r>
          </a:p>
          <a:p>
            <a:endParaRPr lang="en-US" altLang="en-US" dirty="0"/>
          </a:p>
          <a:p>
            <a:endParaRPr lang="en-GB" dirty="0"/>
          </a:p>
        </p:txBody>
      </p:sp>
      <p:pic>
        <p:nvPicPr>
          <p:cNvPr id="6" name="Picture 5" descr="A screenshot of a cell phone&#10;&#10;Description automatically generated">
            <a:extLst>
              <a:ext uri="{FF2B5EF4-FFF2-40B4-BE49-F238E27FC236}">
                <a16:creationId xmlns:a16="http://schemas.microsoft.com/office/drawing/2014/main" id="{0F4A55BC-5F2E-4FB4-AC44-301325D90036}"/>
              </a:ext>
            </a:extLst>
          </p:cNvPr>
          <p:cNvPicPr>
            <a:picLocks noChangeAspect="1"/>
          </p:cNvPicPr>
          <p:nvPr/>
        </p:nvPicPr>
        <p:blipFill rotWithShape="1">
          <a:blip r:embed="rId3">
            <a:extLst>
              <a:ext uri="{28A0092B-C50C-407E-A947-70E740481C1C}">
                <a14:useLocalDpi xmlns:a14="http://schemas.microsoft.com/office/drawing/2010/main" val="0"/>
              </a:ext>
            </a:extLst>
          </a:blip>
          <a:srcRect l="1024" t="21901" r="1170" b="2110"/>
          <a:stretch/>
        </p:blipFill>
        <p:spPr>
          <a:xfrm>
            <a:off x="1671522" y="2581274"/>
            <a:ext cx="9001356" cy="3933825"/>
          </a:xfrm>
          <a:prstGeom prst="rect">
            <a:avLst/>
          </a:prstGeom>
        </p:spPr>
      </p:pic>
    </p:spTree>
    <p:extLst>
      <p:ext uri="{BB962C8B-B14F-4D97-AF65-F5344CB8AC3E}">
        <p14:creationId xmlns:p14="http://schemas.microsoft.com/office/powerpoint/2010/main" val="23634246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6E150-89AC-435E-8990-A23DF08B1E68}"/>
              </a:ext>
            </a:extLst>
          </p:cNvPr>
          <p:cNvSpPr>
            <a:spLocks noGrp="1"/>
          </p:cNvSpPr>
          <p:nvPr>
            <p:ph type="title"/>
          </p:nvPr>
        </p:nvSpPr>
        <p:spPr/>
        <p:txBody>
          <a:bodyPr/>
          <a:lstStyle/>
          <a:p>
            <a:r>
              <a:rPr lang="en-GB" dirty="0"/>
              <a:t>IPv4 vs IPv6</a:t>
            </a:r>
          </a:p>
        </p:txBody>
      </p:sp>
      <p:pic>
        <p:nvPicPr>
          <p:cNvPr id="5" name="Content Placeholder 4" descr="A screenshot of a cell phone&#10;&#10;Description automatically generated">
            <a:extLst>
              <a:ext uri="{FF2B5EF4-FFF2-40B4-BE49-F238E27FC236}">
                <a16:creationId xmlns:a16="http://schemas.microsoft.com/office/drawing/2014/main" id="{D77C3630-1CB8-46AC-BD21-32AA538AEC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6101" y="1638572"/>
            <a:ext cx="8859798" cy="4743449"/>
          </a:xfrm>
        </p:spPr>
      </p:pic>
      <p:sp>
        <p:nvSpPr>
          <p:cNvPr id="6" name="TextBox 5">
            <a:extLst>
              <a:ext uri="{FF2B5EF4-FFF2-40B4-BE49-F238E27FC236}">
                <a16:creationId xmlns:a16="http://schemas.microsoft.com/office/drawing/2014/main" id="{E9B54FB9-FEFD-4868-A129-74854C07D798}"/>
              </a:ext>
            </a:extLst>
          </p:cNvPr>
          <p:cNvSpPr txBox="1"/>
          <p:nvPr/>
        </p:nvSpPr>
        <p:spPr>
          <a:xfrm>
            <a:off x="6172200" y="6382021"/>
            <a:ext cx="3525024" cy="369332"/>
          </a:xfrm>
          <a:prstGeom prst="rect">
            <a:avLst/>
          </a:prstGeom>
          <a:noFill/>
        </p:spPr>
        <p:txBody>
          <a:bodyPr wrap="square" rtlCol="0">
            <a:spAutoFit/>
          </a:bodyPr>
          <a:lstStyle/>
          <a:p>
            <a:pPr algn="ctr"/>
            <a:r>
              <a:rPr lang="en-GB" b="1" dirty="0">
                <a:solidFill>
                  <a:srgbClr val="002060"/>
                </a:solidFill>
              </a:rPr>
              <a:t>4.2 Billion vs 3.4 </a:t>
            </a:r>
            <a:r>
              <a:rPr lang="en-GB" b="1" dirty="0" err="1">
                <a:solidFill>
                  <a:srgbClr val="002060"/>
                </a:solidFill>
              </a:rPr>
              <a:t>Octotrigintillion</a:t>
            </a:r>
            <a:endParaRPr lang="en-GB" b="1" dirty="0">
              <a:solidFill>
                <a:srgbClr val="002060"/>
              </a:solidFill>
            </a:endParaRPr>
          </a:p>
        </p:txBody>
      </p:sp>
    </p:spTree>
    <p:extLst>
      <p:ext uri="{BB962C8B-B14F-4D97-AF65-F5344CB8AC3E}">
        <p14:creationId xmlns:p14="http://schemas.microsoft.com/office/powerpoint/2010/main" val="22966131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tLang="en-US"/>
              <a:t>Summary</a:t>
            </a:r>
          </a:p>
        </p:txBody>
      </p:sp>
      <p:sp>
        <p:nvSpPr>
          <p:cNvPr id="2" name="Content Placeholder 1"/>
          <p:cNvSpPr>
            <a:spLocks noGrp="1"/>
          </p:cNvSpPr>
          <p:nvPr>
            <p:ph idx="1"/>
          </p:nvPr>
        </p:nvSpPr>
        <p:spPr/>
        <p:txBody>
          <a:bodyPr>
            <a:normAutofit fontScale="92500" lnSpcReduction="10000"/>
          </a:bodyPr>
          <a:lstStyle/>
          <a:p>
            <a:r>
              <a:rPr lang="en-US" altLang="en-US" dirty="0"/>
              <a:t>IP addresses are hierarchical (have structure) with a network, host and sometimes a subnet portion.</a:t>
            </a:r>
          </a:p>
          <a:p>
            <a:r>
              <a:rPr lang="en-US" altLang="en-US" dirty="0"/>
              <a:t>All IPv4 addresses can represent a complete network, a specific host, a group of hosts or broadcast address of the network</a:t>
            </a:r>
          </a:p>
          <a:p>
            <a:r>
              <a:rPr lang="en-US" altLang="en-US" dirty="0"/>
              <a:t>Addressing authorities and ISPs allocate address ranges to companies.  Companies can then divide the address ranges into subnets by extending the subnet mask and reassigning host bits to network bits</a:t>
            </a:r>
          </a:p>
          <a:p>
            <a:r>
              <a:rPr lang="en-US" altLang="en-US" dirty="0"/>
              <a:t>Networks can be </a:t>
            </a:r>
            <a:r>
              <a:rPr lang="en-US" altLang="en-US" dirty="0" err="1"/>
              <a:t>subnetted</a:t>
            </a:r>
            <a:r>
              <a:rPr lang="en-US" altLang="en-US" dirty="0"/>
              <a:t> on the basis of subnets required or hosts per subnet or both</a:t>
            </a:r>
          </a:p>
          <a:p>
            <a:r>
              <a:rPr lang="en-US" altLang="en-US" dirty="0"/>
              <a:t>If networks are being </a:t>
            </a:r>
            <a:r>
              <a:rPr lang="en-US" altLang="en-US" dirty="0" err="1"/>
              <a:t>subnetted</a:t>
            </a:r>
            <a:r>
              <a:rPr lang="en-US" altLang="en-US" dirty="0"/>
              <a:t> based on hosts required. Always start with the largest host requirement</a:t>
            </a:r>
          </a:p>
          <a:p>
            <a:r>
              <a:rPr lang="en-US" altLang="en-US" dirty="0"/>
              <a:t>Planning makes the best use of the addressing scheme </a:t>
            </a:r>
          </a:p>
          <a:p>
            <a:r>
              <a:rPr lang="en-US" altLang="en-US" dirty="0"/>
              <a:t>IP network addresses can be tested by using Ping and </a:t>
            </a:r>
            <a:r>
              <a:rPr lang="en-US" altLang="en-US" dirty="0" err="1"/>
              <a:t>Tracert</a:t>
            </a:r>
            <a:r>
              <a:rPr lang="en-US" altLang="en-US" dirty="0"/>
              <a:t> </a:t>
            </a:r>
          </a:p>
          <a:p>
            <a:r>
              <a:rPr lang="en-US" altLang="en-US" dirty="0"/>
              <a:t>IPv6 is a new layer 3 protocol with new protocols at various layers to support it</a:t>
            </a:r>
          </a:p>
          <a:p>
            <a:endParaRPr lang="en-GB" dirty="0"/>
          </a:p>
        </p:txBody>
      </p:sp>
    </p:spTree>
    <p:extLst>
      <p:ext uri="{BB962C8B-B14F-4D97-AF65-F5344CB8AC3E}">
        <p14:creationId xmlns:p14="http://schemas.microsoft.com/office/powerpoint/2010/main" val="1353910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382C4C-1B63-4228-95F5-D24C42436697}"/>
              </a:ext>
            </a:extLst>
          </p:cNvPr>
          <p:cNvSpPr>
            <a:spLocks noGrp="1"/>
          </p:cNvSpPr>
          <p:nvPr>
            <p:ph type="title"/>
          </p:nvPr>
        </p:nvSpPr>
        <p:spPr>
          <a:xfrm>
            <a:off x="1371600" y="685800"/>
            <a:ext cx="9601200" cy="1057275"/>
          </a:xfrm>
        </p:spPr>
        <p:txBody>
          <a:bodyPr anchor="t">
            <a:normAutofit/>
          </a:bodyPr>
          <a:lstStyle/>
          <a:p>
            <a:r>
              <a:rPr lang="en-GB" dirty="0"/>
              <a:t>What Is Point-to-Point Topology?</a:t>
            </a:r>
          </a:p>
        </p:txBody>
      </p:sp>
      <p:graphicFrame>
        <p:nvGraphicFramePr>
          <p:cNvPr id="6" name="Content Placeholder 3">
            <a:extLst>
              <a:ext uri="{FF2B5EF4-FFF2-40B4-BE49-F238E27FC236}">
                <a16:creationId xmlns:a16="http://schemas.microsoft.com/office/drawing/2014/main" id="{63E7AE79-25FA-4273-92B8-7DA88C8442A0}"/>
              </a:ext>
            </a:extLst>
          </p:cNvPr>
          <p:cNvGraphicFramePr>
            <a:graphicFrameLocks noGrp="1"/>
          </p:cNvGraphicFramePr>
          <p:nvPr>
            <p:ph idx="1"/>
            <p:extLst>
              <p:ext uri="{D42A27DB-BD31-4B8C-83A1-F6EECF244321}">
                <p14:modId xmlns:p14="http://schemas.microsoft.com/office/powerpoint/2010/main" val="2603071579"/>
              </p:ext>
            </p:extLst>
          </p:nvPr>
        </p:nvGraphicFramePr>
        <p:xfrm>
          <a:off x="1371600" y="1743075"/>
          <a:ext cx="9601200" cy="4505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274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382C4C-1B63-4228-95F5-D24C42436697}"/>
              </a:ext>
            </a:extLst>
          </p:cNvPr>
          <p:cNvSpPr>
            <a:spLocks noGrp="1"/>
          </p:cNvSpPr>
          <p:nvPr>
            <p:ph type="title"/>
          </p:nvPr>
        </p:nvSpPr>
        <p:spPr>
          <a:xfrm>
            <a:off x="1371600" y="685800"/>
            <a:ext cx="9601200" cy="1057275"/>
          </a:xfrm>
        </p:spPr>
        <p:txBody>
          <a:bodyPr anchor="t">
            <a:normAutofit/>
          </a:bodyPr>
          <a:lstStyle/>
          <a:p>
            <a:r>
              <a:rPr lang="en-GB" dirty="0"/>
              <a:t>What Is Bus Topology?</a:t>
            </a:r>
          </a:p>
        </p:txBody>
      </p:sp>
      <p:graphicFrame>
        <p:nvGraphicFramePr>
          <p:cNvPr id="6" name="Content Placeholder 3">
            <a:extLst>
              <a:ext uri="{FF2B5EF4-FFF2-40B4-BE49-F238E27FC236}">
                <a16:creationId xmlns:a16="http://schemas.microsoft.com/office/drawing/2014/main" id="{63E7AE79-25FA-4273-92B8-7DA88C8442A0}"/>
              </a:ext>
            </a:extLst>
          </p:cNvPr>
          <p:cNvGraphicFramePr>
            <a:graphicFrameLocks noGrp="1"/>
          </p:cNvGraphicFramePr>
          <p:nvPr>
            <p:ph idx="1"/>
            <p:extLst>
              <p:ext uri="{D42A27DB-BD31-4B8C-83A1-F6EECF244321}">
                <p14:modId xmlns:p14="http://schemas.microsoft.com/office/powerpoint/2010/main" val="3809899408"/>
              </p:ext>
            </p:extLst>
          </p:nvPr>
        </p:nvGraphicFramePr>
        <p:xfrm>
          <a:off x="1371600" y="1743075"/>
          <a:ext cx="9601200" cy="4505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831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382C4C-1B63-4228-95F5-D24C42436697}"/>
              </a:ext>
            </a:extLst>
          </p:cNvPr>
          <p:cNvSpPr>
            <a:spLocks noGrp="1"/>
          </p:cNvSpPr>
          <p:nvPr>
            <p:ph type="title"/>
          </p:nvPr>
        </p:nvSpPr>
        <p:spPr>
          <a:xfrm>
            <a:off x="1371600" y="685800"/>
            <a:ext cx="9601200" cy="1057275"/>
          </a:xfrm>
        </p:spPr>
        <p:txBody>
          <a:bodyPr anchor="t">
            <a:normAutofit/>
          </a:bodyPr>
          <a:lstStyle/>
          <a:p>
            <a:r>
              <a:rPr lang="en-GB" dirty="0"/>
              <a:t>What Is Ring Topology?</a:t>
            </a:r>
          </a:p>
        </p:txBody>
      </p:sp>
      <p:graphicFrame>
        <p:nvGraphicFramePr>
          <p:cNvPr id="6" name="Content Placeholder 3">
            <a:extLst>
              <a:ext uri="{FF2B5EF4-FFF2-40B4-BE49-F238E27FC236}">
                <a16:creationId xmlns:a16="http://schemas.microsoft.com/office/drawing/2014/main" id="{63E7AE79-25FA-4273-92B8-7DA88C8442A0}"/>
              </a:ext>
            </a:extLst>
          </p:cNvPr>
          <p:cNvGraphicFramePr>
            <a:graphicFrameLocks noGrp="1"/>
          </p:cNvGraphicFramePr>
          <p:nvPr>
            <p:ph idx="1"/>
            <p:extLst>
              <p:ext uri="{D42A27DB-BD31-4B8C-83A1-F6EECF244321}">
                <p14:modId xmlns:p14="http://schemas.microsoft.com/office/powerpoint/2010/main" val="1167269367"/>
              </p:ext>
            </p:extLst>
          </p:nvPr>
        </p:nvGraphicFramePr>
        <p:xfrm>
          <a:off x="1371600" y="1743075"/>
          <a:ext cx="9601200" cy="4505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6252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382C4C-1B63-4228-95F5-D24C42436697}"/>
              </a:ext>
            </a:extLst>
          </p:cNvPr>
          <p:cNvSpPr>
            <a:spLocks noGrp="1"/>
          </p:cNvSpPr>
          <p:nvPr>
            <p:ph type="title"/>
          </p:nvPr>
        </p:nvSpPr>
        <p:spPr>
          <a:xfrm>
            <a:off x="1371600" y="685800"/>
            <a:ext cx="9601200" cy="1057275"/>
          </a:xfrm>
        </p:spPr>
        <p:txBody>
          <a:bodyPr anchor="t">
            <a:normAutofit/>
          </a:bodyPr>
          <a:lstStyle/>
          <a:p>
            <a:r>
              <a:rPr lang="en-GB" dirty="0"/>
              <a:t>What Is Star Topology?</a:t>
            </a:r>
          </a:p>
        </p:txBody>
      </p:sp>
      <p:graphicFrame>
        <p:nvGraphicFramePr>
          <p:cNvPr id="6" name="Content Placeholder 3">
            <a:extLst>
              <a:ext uri="{FF2B5EF4-FFF2-40B4-BE49-F238E27FC236}">
                <a16:creationId xmlns:a16="http://schemas.microsoft.com/office/drawing/2014/main" id="{63E7AE79-25FA-4273-92B8-7DA88C8442A0}"/>
              </a:ext>
            </a:extLst>
          </p:cNvPr>
          <p:cNvGraphicFramePr>
            <a:graphicFrameLocks noGrp="1"/>
          </p:cNvGraphicFramePr>
          <p:nvPr>
            <p:ph idx="1"/>
            <p:extLst>
              <p:ext uri="{D42A27DB-BD31-4B8C-83A1-F6EECF244321}">
                <p14:modId xmlns:p14="http://schemas.microsoft.com/office/powerpoint/2010/main" val="2846533860"/>
              </p:ext>
            </p:extLst>
          </p:nvPr>
        </p:nvGraphicFramePr>
        <p:xfrm>
          <a:off x="1371600" y="1743075"/>
          <a:ext cx="9601200" cy="4505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3579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382C4C-1B63-4228-95F5-D24C42436697}"/>
              </a:ext>
            </a:extLst>
          </p:cNvPr>
          <p:cNvSpPr>
            <a:spLocks noGrp="1"/>
          </p:cNvSpPr>
          <p:nvPr>
            <p:ph type="title"/>
          </p:nvPr>
        </p:nvSpPr>
        <p:spPr>
          <a:xfrm>
            <a:off x="1371600" y="685800"/>
            <a:ext cx="9601200" cy="1057275"/>
          </a:xfrm>
        </p:spPr>
        <p:txBody>
          <a:bodyPr anchor="t">
            <a:normAutofit/>
          </a:bodyPr>
          <a:lstStyle/>
          <a:p>
            <a:r>
              <a:rPr lang="en-GB" dirty="0"/>
              <a:t>What Is Tree Topology?</a:t>
            </a:r>
          </a:p>
        </p:txBody>
      </p:sp>
      <p:graphicFrame>
        <p:nvGraphicFramePr>
          <p:cNvPr id="6" name="Content Placeholder 3">
            <a:extLst>
              <a:ext uri="{FF2B5EF4-FFF2-40B4-BE49-F238E27FC236}">
                <a16:creationId xmlns:a16="http://schemas.microsoft.com/office/drawing/2014/main" id="{63E7AE79-25FA-4273-92B8-7DA88C8442A0}"/>
              </a:ext>
            </a:extLst>
          </p:cNvPr>
          <p:cNvGraphicFramePr>
            <a:graphicFrameLocks noGrp="1"/>
          </p:cNvGraphicFramePr>
          <p:nvPr>
            <p:ph idx="1"/>
            <p:extLst>
              <p:ext uri="{D42A27DB-BD31-4B8C-83A1-F6EECF244321}">
                <p14:modId xmlns:p14="http://schemas.microsoft.com/office/powerpoint/2010/main" val="1974214922"/>
              </p:ext>
            </p:extLst>
          </p:nvPr>
        </p:nvGraphicFramePr>
        <p:xfrm>
          <a:off x="1371600" y="1743075"/>
          <a:ext cx="9601200" cy="4505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3405966"/>
      </p:ext>
    </p:extLst>
  </p:cSld>
  <p:clrMapOvr>
    <a:masterClrMapping/>
  </p:clrMapOvr>
</p:sld>
</file>

<file path=ppt/theme/theme1.xml><?xml version="1.0" encoding="utf-8"?>
<a:theme xmlns:a="http://schemas.openxmlformats.org/drawingml/2006/main" name="UW_Theme_2019">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_Theme_2019" id="{093CDEE9-3402-442E-8D00-5638FCE01151}" vid="{421B87B2-3BAA-4B8E-B359-9823AD62B3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7EEFECC987F3A48841905EF07EFD75B" ma:contentTypeVersion="15" ma:contentTypeDescription="Create a new document." ma:contentTypeScope="" ma:versionID="a7cadfd5a1f5b2c197d71ba4d00449d0">
  <xsd:schema xmlns:xsd="http://www.w3.org/2001/XMLSchema" xmlns:xs="http://www.w3.org/2001/XMLSchema" xmlns:p="http://schemas.microsoft.com/office/2006/metadata/properties" xmlns:ns1="http://schemas.microsoft.com/sharepoint/v3" xmlns:ns3="a0611fe9-19e5-46dd-bbab-5ebf1e7cb9e2" xmlns:ns4="7e23b6dc-dff4-46f8-bf84-a948202c8845" targetNamespace="http://schemas.microsoft.com/office/2006/metadata/properties" ma:root="true" ma:fieldsID="042e123f202939348d2f9dbdd1733710" ns1:_="" ns3:_="" ns4:_="">
    <xsd:import namespace="http://schemas.microsoft.com/sharepoint/v3"/>
    <xsd:import namespace="a0611fe9-19e5-46dd-bbab-5ebf1e7cb9e2"/>
    <xsd:import namespace="7e23b6dc-dff4-46f8-bf84-a948202c884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1:_ip_UnifiedCompliancePolicyProperties" minOccurs="0"/>
                <xsd:element ref="ns1:_ip_UnifiedCompliancePolicyUIAction"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611fe9-19e5-46dd-bbab-5ebf1e7cb9e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23b6dc-dff4-46f8-bf84-a948202c8845"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90524E-7391-46F2-BF8F-5262DBC453E1}">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1D85DD8E-0750-4D6C-B57C-8DC38F2EF5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0611fe9-19e5-46dd-bbab-5ebf1e7cb9e2"/>
    <ds:schemaRef ds:uri="7e23b6dc-dff4-46f8-bf84-a948202c88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11647E3-7E40-404D-98C4-C24CDE9A4B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124</TotalTime>
  <Words>2575</Words>
  <Application>Microsoft Office PowerPoint</Application>
  <PresentationFormat>Widescreen</PresentationFormat>
  <Paragraphs>253</Paragraphs>
  <Slides>46</Slides>
  <Notes>16</Notes>
  <HiddenSlides>0</HiddenSlides>
  <MMClips>1</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1" baseType="lpstr">
      <vt:lpstr>Arial</vt:lpstr>
      <vt:lpstr>Calibri</vt:lpstr>
      <vt:lpstr>Franklin Gothic Book</vt:lpstr>
      <vt:lpstr>UW_Theme_2019</vt:lpstr>
      <vt:lpstr>Bitmap Image</vt:lpstr>
      <vt:lpstr>The Computing Professional</vt:lpstr>
      <vt:lpstr>Networking </vt:lpstr>
      <vt:lpstr>LANs &amp; WANs</vt:lpstr>
      <vt:lpstr>Network Topologies</vt:lpstr>
      <vt:lpstr>What Is Point-to-Point Topology?</vt:lpstr>
      <vt:lpstr>What Is Bus Topology?</vt:lpstr>
      <vt:lpstr>What Is Ring Topology?</vt:lpstr>
      <vt:lpstr>What Is Star Topology?</vt:lpstr>
      <vt:lpstr>What Is Tree Topology?</vt:lpstr>
      <vt:lpstr>What Is Mesh Topology?</vt:lpstr>
      <vt:lpstr>What Is Hybrid Topology?</vt:lpstr>
      <vt:lpstr>PSTN</vt:lpstr>
      <vt:lpstr>Copper (Inc. Ethernet)</vt:lpstr>
      <vt:lpstr>Physical Media Characteristics</vt:lpstr>
      <vt:lpstr>Fibre Optics</vt:lpstr>
      <vt:lpstr>Wireless (Wi-Fi) Links</vt:lpstr>
      <vt:lpstr>Introduction to OSI 7-Layer Model</vt:lpstr>
      <vt:lpstr>OSI 7-Layer Model</vt:lpstr>
      <vt:lpstr>A Mnemonic (the ‘M’ is silent)</vt:lpstr>
      <vt:lpstr>7. Application Layer</vt:lpstr>
      <vt:lpstr>6. Presentation Layer</vt:lpstr>
      <vt:lpstr>5. Session Layer</vt:lpstr>
      <vt:lpstr>4. Transport Layer</vt:lpstr>
      <vt:lpstr>3. Network Layer</vt:lpstr>
      <vt:lpstr>2. Data Link Layer</vt:lpstr>
      <vt:lpstr>1. Physical Layer</vt:lpstr>
      <vt:lpstr>Comparison to TCP/IP Model</vt:lpstr>
      <vt:lpstr>IPv4 &amp; Subnetting</vt:lpstr>
      <vt:lpstr>IP Addressing Dotted decimal Structure</vt:lpstr>
      <vt:lpstr>IP Addressing Dotted Binary Structure</vt:lpstr>
      <vt:lpstr>8 bit Binary to decimal conversion</vt:lpstr>
      <vt:lpstr>Decimal to Binary</vt:lpstr>
      <vt:lpstr>Decimal to 8- bit binary</vt:lpstr>
      <vt:lpstr>Network, Broadcast and host Addresses</vt:lpstr>
      <vt:lpstr>Address communication types</vt:lpstr>
      <vt:lpstr>Public and Private addresses</vt:lpstr>
      <vt:lpstr>Classes of IPv4 Addresses</vt:lpstr>
      <vt:lpstr>Classify and Define IPv4 Addresses</vt:lpstr>
      <vt:lpstr>Assigning Addresses</vt:lpstr>
      <vt:lpstr>Configuring Addresses</vt:lpstr>
      <vt:lpstr>Assigning Addresses</vt:lpstr>
      <vt:lpstr>IANA, Regional agencies and ISPs</vt:lpstr>
      <vt:lpstr>ISPs and the Internet Backbone</vt:lpstr>
      <vt:lpstr>IPv6 protocol</vt:lpstr>
      <vt:lpstr>IPv4 vs IPv6</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Computing Professional</dc:title>
  <dc:creator>Richard Wilkinson</dc:creator>
  <cp:lastModifiedBy>Richard Wilkinson</cp:lastModifiedBy>
  <cp:revision>1</cp:revision>
  <dcterms:created xsi:type="dcterms:W3CDTF">2020-05-07T08:51:30Z</dcterms:created>
  <dcterms:modified xsi:type="dcterms:W3CDTF">2020-05-07T12:28:33Z</dcterms:modified>
</cp:coreProperties>
</file>